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786" autoAdjust="0"/>
  </p:normalViewPr>
  <p:slideViewPr>
    <p:cSldViewPr snapToGrid="0">
      <p:cViewPr varScale="1">
        <p:scale>
          <a:sx n="71" d="100"/>
          <a:sy n="71" d="100"/>
        </p:scale>
        <p:origin x="106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7D4C7A-9D00-49FD-AB1A-16007F9EE8E5}" type="doc">
      <dgm:prSet loTypeId="urn:microsoft.com/office/officeart/2005/8/layout/hierarchy4" loCatId="list" qsTypeId="urn:microsoft.com/office/officeart/2005/8/quickstyle/simple1" qsCatId="simple" csTypeId="urn:microsoft.com/office/officeart/2005/8/colors/accent0_3" csCatId="mainScheme" phldr="1"/>
      <dgm:spPr/>
      <dgm:t>
        <a:bodyPr/>
        <a:lstStyle/>
        <a:p>
          <a:endParaRPr lang="en-US"/>
        </a:p>
      </dgm:t>
    </dgm:pt>
    <dgm:pt modelId="{F3352799-48E6-464B-9A77-A6104661FBC0}">
      <dgm:prSet phldrT="[Text]" custT="1"/>
      <dgm:spPr/>
      <dgm:t>
        <a:bodyPr/>
        <a:lstStyle/>
        <a:p>
          <a:r>
            <a:rPr lang="en-US" sz="3000"/>
            <a:t>To correct false expectations</a:t>
          </a:r>
          <a:endParaRPr lang="en-US" sz="3000" dirty="0"/>
        </a:p>
      </dgm:t>
    </dgm:pt>
    <dgm:pt modelId="{1409A53A-D39D-436F-A0EA-DC88943E82C5}" type="parTrans" cxnId="{DDD7B7F0-414F-4363-90AC-3427081BDB5E}">
      <dgm:prSet/>
      <dgm:spPr/>
      <dgm:t>
        <a:bodyPr/>
        <a:lstStyle/>
        <a:p>
          <a:endParaRPr lang="en-US" sz="3000"/>
        </a:p>
      </dgm:t>
    </dgm:pt>
    <dgm:pt modelId="{1324BADB-A65E-48C1-BBE3-CD9080D243E6}" type="sibTrans" cxnId="{DDD7B7F0-414F-4363-90AC-3427081BDB5E}">
      <dgm:prSet/>
      <dgm:spPr/>
      <dgm:t>
        <a:bodyPr/>
        <a:lstStyle/>
        <a:p>
          <a:endParaRPr lang="en-US" sz="3000"/>
        </a:p>
      </dgm:t>
    </dgm:pt>
    <dgm:pt modelId="{EEDEB6FC-4C99-44AB-A917-F6C9D652E12D}">
      <dgm:prSet custT="1"/>
      <dgm:spPr/>
      <dgm:t>
        <a:bodyPr/>
        <a:lstStyle/>
        <a:p>
          <a:pPr>
            <a:buFont typeface="+mj-lt"/>
            <a:buAutoNum type="arabicPeriod"/>
          </a:pPr>
          <a:r>
            <a:rPr lang="en-US" sz="3000" dirty="0"/>
            <a:t>To emphasize responsibility</a:t>
          </a:r>
        </a:p>
      </dgm:t>
    </dgm:pt>
    <dgm:pt modelId="{6ED319D2-0295-45D2-958C-7E9305A2D780}" type="parTrans" cxnId="{A002F4D4-235A-48E4-9525-CDE0028F95B3}">
      <dgm:prSet/>
      <dgm:spPr/>
      <dgm:t>
        <a:bodyPr/>
        <a:lstStyle/>
        <a:p>
          <a:endParaRPr lang="en-US" sz="3000"/>
        </a:p>
      </dgm:t>
    </dgm:pt>
    <dgm:pt modelId="{BBF3F257-8F8D-4BE8-9B92-8424F3435F48}" type="sibTrans" cxnId="{A002F4D4-235A-48E4-9525-CDE0028F95B3}">
      <dgm:prSet/>
      <dgm:spPr/>
      <dgm:t>
        <a:bodyPr/>
        <a:lstStyle/>
        <a:p>
          <a:endParaRPr lang="en-US" sz="3000"/>
        </a:p>
      </dgm:t>
    </dgm:pt>
    <dgm:pt modelId="{AB267555-0757-48D4-8217-698054227FE8}">
      <dgm:prSet custT="1"/>
      <dgm:spPr/>
      <dgm:t>
        <a:bodyPr/>
        <a:lstStyle/>
        <a:p>
          <a:pPr>
            <a:buFont typeface="+mj-lt"/>
            <a:buAutoNum type="arabicPeriod"/>
          </a:pPr>
          <a:r>
            <a:rPr lang="en-US" sz="3000" dirty="0"/>
            <a:t>To teach accountability </a:t>
          </a:r>
        </a:p>
      </dgm:t>
    </dgm:pt>
    <dgm:pt modelId="{3ACA5305-7B63-424B-B2E5-6655444752A0}" type="parTrans" cxnId="{ACE0B301-E73B-4D3A-A114-2BE3F3AF61DC}">
      <dgm:prSet/>
      <dgm:spPr/>
      <dgm:t>
        <a:bodyPr/>
        <a:lstStyle/>
        <a:p>
          <a:endParaRPr lang="en-US" sz="3000"/>
        </a:p>
      </dgm:t>
    </dgm:pt>
    <dgm:pt modelId="{A783C0DF-1338-48E6-B9F7-99486DA5C6E7}" type="sibTrans" cxnId="{ACE0B301-E73B-4D3A-A114-2BE3F3AF61DC}">
      <dgm:prSet/>
      <dgm:spPr/>
      <dgm:t>
        <a:bodyPr/>
        <a:lstStyle/>
        <a:p>
          <a:endParaRPr lang="en-US" sz="3000"/>
        </a:p>
      </dgm:t>
    </dgm:pt>
    <dgm:pt modelId="{D4E755BB-2CA7-4009-9EC9-EC2890EC1C21}">
      <dgm:prSet custT="1"/>
      <dgm:spPr/>
      <dgm:t>
        <a:bodyPr/>
        <a:lstStyle/>
        <a:p>
          <a:pPr>
            <a:buFont typeface="+mj-lt"/>
            <a:buAutoNum type="arabicPeriod"/>
          </a:pPr>
          <a:r>
            <a:rPr lang="en-US" sz="3000" dirty="0"/>
            <a:t>To reveal reward and consequence</a:t>
          </a:r>
        </a:p>
      </dgm:t>
    </dgm:pt>
    <dgm:pt modelId="{5D6D624C-3EB1-4ECE-81CB-8FF0278F8A90}" type="parTrans" cxnId="{7885B0EE-F680-49FA-BFE1-3B1D7C5F8D1F}">
      <dgm:prSet/>
      <dgm:spPr/>
      <dgm:t>
        <a:bodyPr/>
        <a:lstStyle/>
        <a:p>
          <a:endParaRPr lang="en-US" sz="3000"/>
        </a:p>
      </dgm:t>
    </dgm:pt>
    <dgm:pt modelId="{3774076B-B862-4994-BDA0-72FA77AD2B34}" type="sibTrans" cxnId="{7885B0EE-F680-49FA-BFE1-3B1D7C5F8D1F}">
      <dgm:prSet/>
      <dgm:spPr/>
      <dgm:t>
        <a:bodyPr/>
        <a:lstStyle/>
        <a:p>
          <a:endParaRPr lang="en-US" sz="3000"/>
        </a:p>
      </dgm:t>
    </dgm:pt>
    <dgm:pt modelId="{44ABC037-E42F-4C2B-931C-26AD8DEF5948}" type="pres">
      <dgm:prSet presAssocID="{547D4C7A-9D00-49FD-AB1A-16007F9EE8E5}" presName="Name0" presStyleCnt="0">
        <dgm:presLayoutVars>
          <dgm:chPref val="1"/>
          <dgm:dir/>
          <dgm:animOne val="branch"/>
          <dgm:animLvl val="lvl"/>
          <dgm:resizeHandles/>
        </dgm:presLayoutVars>
      </dgm:prSet>
      <dgm:spPr/>
    </dgm:pt>
    <dgm:pt modelId="{5129C401-2239-4452-9E56-87BAB0AD1493}" type="pres">
      <dgm:prSet presAssocID="{F3352799-48E6-464B-9A77-A6104661FBC0}" presName="vertOne" presStyleCnt="0"/>
      <dgm:spPr/>
    </dgm:pt>
    <dgm:pt modelId="{C3095BB7-5DDC-4CF0-94A7-1AFD1A2AA833}" type="pres">
      <dgm:prSet presAssocID="{F3352799-48E6-464B-9A77-A6104661FBC0}" presName="txOne" presStyleLbl="node0" presStyleIdx="0" presStyleCnt="4">
        <dgm:presLayoutVars>
          <dgm:chPref val="3"/>
        </dgm:presLayoutVars>
      </dgm:prSet>
      <dgm:spPr/>
    </dgm:pt>
    <dgm:pt modelId="{18226B20-8089-4C46-9AC6-B275C9A2C8A3}" type="pres">
      <dgm:prSet presAssocID="{F3352799-48E6-464B-9A77-A6104661FBC0}" presName="horzOne" presStyleCnt="0"/>
      <dgm:spPr/>
    </dgm:pt>
    <dgm:pt modelId="{C52C655D-8DE8-432F-A59E-C3E6DE803FFF}" type="pres">
      <dgm:prSet presAssocID="{1324BADB-A65E-48C1-BBE3-CD9080D243E6}" presName="sibSpaceOne" presStyleCnt="0"/>
      <dgm:spPr/>
    </dgm:pt>
    <dgm:pt modelId="{71A79C5A-4773-446B-AF9E-B56E1174B411}" type="pres">
      <dgm:prSet presAssocID="{EEDEB6FC-4C99-44AB-A917-F6C9D652E12D}" presName="vertOne" presStyleCnt="0"/>
      <dgm:spPr/>
    </dgm:pt>
    <dgm:pt modelId="{58E07533-08B1-4718-B66F-F17CB396D9C9}" type="pres">
      <dgm:prSet presAssocID="{EEDEB6FC-4C99-44AB-A917-F6C9D652E12D}" presName="txOne" presStyleLbl="node0" presStyleIdx="1" presStyleCnt="4">
        <dgm:presLayoutVars>
          <dgm:chPref val="3"/>
        </dgm:presLayoutVars>
      </dgm:prSet>
      <dgm:spPr/>
    </dgm:pt>
    <dgm:pt modelId="{9F9F8FDF-98FF-4913-B515-602D61D635AF}" type="pres">
      <dgm:prSet presAssocID="{EEDEB6FC-4C99-44AB-A917-F6C9D652E12D}" presName="horzOne" presStyleCnt="0"/>
      <dgm:spPr/>
    </dgm:pt>
    <dgm:pt modelId="{08D17EF5-364E-455C-A587-E99580F507E7}" type="pres">
      <dgm:prSet presAssocID="{BBF3F257-8F8D-4BE8-9B92-8424F3435F48}" presName="sibSpaceOne" presStyleCnt="0"/>
      <dgm:spPr/>
    </dgm:pt>
    <dgm:pt modelId="{D0038309-189F-4354-ABB5-A153A6E17E5E}" type="pres">
      <dgm:prSet presAssocID="{AB267555-0757-48D4-8217-698054227FE8}" presName="vertOne" presStyleCnt="0"/>
      <dgm:spPr/>
    </dgm:pt>
    <dgm:pt modelId="{42EB2702-5456-4A82-AFE1-ED727EFA5890}" type="pres">
      <dgm:prSet presAssocID="{AB267555-0757-48D4-8217-698054227FE8}" presName="txOne" presStyleLbl="node0" presStyleIdx="2" presStyleCnt="4">
        <dgm:presLayoutVars>
          <dgm:chPref val="3"/>
        </dgm:presLayoutVars>
      </dgm:prSet>
      <dgm:spPr/>
    </dgm:pt>
    <dgm:pt modelId="{C8DE9B09-A04F-4058-A02E-C5BEDCD445A0}" type="pres">
      <dgm:prSet presAssocID="{AB267555-0757-48D4-8217-698054227FE8}" presName="horzOne" presStyleCnt="0"/>
      <dgm:spPr/>
    </dgm:pt>
    <dgm:pt modelId="{97A307B0-39B9-4EA8-A3F4-6B30D3CBD455}" type="pres">
      <dgm:prSet presAssocID="{A783C0DF-1338-48E6-B9F7-99486DA5C6E7}" presName="sibSpaceOne" presStyleCnt="0"/>
      <dgm:spPr/>
    </dgm:pt>
    <dgm:pt modelId="{5326C9D7-1610-4E00-91D7-4150F7665605}" type="pres">
      <dgm:prSet presAssocID="{D4E755BB-2CA7-4009-9EC9-EC2890EC1C21}" presName="vertOne" presStyleCnt="0"/>
      <dgm:spPr/>
    </dgm:pt>
    <dgm:pt modelId="{08C50802-8EA4-4C2E-A987-171D9E09CD0E}" type="pres">
      <dgm:prSet presAssocID="{D4E755BB-2CA7-4009-9EC9-EC2890EC1C21}" presName="txOne" presStyleLbl="node0" presStyleIdx="3" presStyleCnt="4">
        <dgm:presLayoutVars>
          <dgm:chPref val="3"/>
        </dgm:presLayoutVars>
      </dgm:prSet>
      <dgm:spPr/>
    </dgm:pt>
    <dgm:pt modelId="{10C1FECA-26A9-4C67-A35E-A947B6B8EC21}" type="pres">
      <dgm:prSet presAssocID="{D4E755BB-2CA7-4009-9EC9-EC2890EC1C21}" presName="horzOne" presStyleCnt="0"/>
      <dgm:spPr/>
    </dgm:pt>
  </dgm:ptLst>
  <dgm:cxnLst>
    <dgm:cxn modelId="{ACE0B301-E73B-4D3A-A114-2BE3F3AF61DC}" srcId="{547D4C7A-9D00-49FD-AB1A-16007F9EE8E5}" destId="{AB267555-0757-48D4-8217-698054227FE8}" srcOrd="2" destOrd="0" parTransId="{3ACA5305-7B63-424B-B2E5-6655444752A0}" sibTransId="{A783C0DF-1338-48E6-B9F7-99486DA5C6E7}"/>
    <dgm:cxn modelId="{E207210A-9F92-4DAF-BFD3-E85DEB4906F0}" type="presOf" srcId="{AB267555-0757-48D4-8217-698054227FE8}" destId="{42EB2702-5456-4A82-AFE1-ED727EFA5890}" srcOrd="0" destOrd="0" presId="urn:microsoft.com/office/officeart/2005/8/layout/hierarchy4"/>
    <dgm:cxn modelId="{04614447-E71F-4062-9732-EC2718709814}" type="presOf" srcId="{D4E755BB-2CA7-4009-9EC9-EC2890EC1C21}" destId="{08C50802-8EA4-4C2E-A987-171D9E09CD0E}" srcOrd="0" destOrd="0" presId="urn:microsoft.com/office/officeart/2005/8/layout/hierarchy4"/>
    <dgm:cxn modelId="{2A53C447-F132-4722-A0A7-A0E915A1C7A4}" type="presOf" srcId="{F3352799-48E6-464B-9A77-A6104661FBC0}" destId="{C3095BB7-5DDC-4CF0-94A7-1AFD1A2AA833}" srcOrd="0" destOrd="0" presId="urn:microsoft.com/office/officeart/2005/8/layout/hierarchy4"/>
    <dgm:cxn modelId="{A2513978-AA4E-4454-BF66-48DFF029674E}" type="presOf" srcId="{547D4C7A-9D00-49FD-AB1A-16007F9EE8E5}" destId="{44ABC037-E42F-4C2B-931C-26AD8DEF5948}" srcOrd="0" destOrd="0" presId="urn:microsoft.com/office/officeart/2005/8/layout/hierarchy4"/>
    <dgm:cxn modelId="{CBB40AB6-005C-44F0-BA15-7ACD6B427FDA}" type="presOf" srcId="{EEDEB6FC-4C99-44AB-A917-F6C9D652E12D}" destId="{58E07533-08B1-4718-B66F-F17CB396D9C9}" srcOrd="0" destOrd="0" presId="urn:microsoft.com/office/officeart/2005/8/layout/hierarchy4"/>
    <dgm:cxn modelId="{A002F4D4-235A-48E4-9525-CDE0028F95B3}" srcId="{547D4C7A-9D00-49FD-AB1A-16007F9EE8E5}" destId="{EEDEB6FC-4C99-44AB-A917-F6C9D652E12D}" srcOrd="1" destOrd="0" parTransId="{6ED319D2-0295-45D2-958C-7E9305A2D780}" sibTransId="{BBF3F257-8F8D-4BE8-9B92-8424F3435F48}"/>
    <dgm:cxn modelId="{7885B0EE-F680-49FA-BFE1-3B1D7C5F8D1F}" srcId="{547D4C7A-9D00-49FD-AB1A-16007F9EE8E5}" destId="{D4E755BB-2CA7-4009-9EC9-EC2890EC1C21}" srcOrd="3" destOrd="0" parTransId="{5D6D624C-3EB1-4ECE-81CB-8FF0278F8A90}" sibTransId="{3774076B-B862-4994-BDA0-72FA77AD2B34}"/>
    <dgm:cxn modelId="{DDD7B7F0-414F-4363-90AC-3427081BDB5E}" srcId="{547D4C7A-9D00-49FD-AB1A-16007F9EE8E5}" destId="{F3352799-48E6-464B-9A77-A6104661FBC0}" srcOrd="0" destOrd="0" parTransId="{1409A53A-D39D-436F-A0EA-DC88943E82C5}" sibTransId="{1324BADB-A65E-48C1-BBE3-CD9080D243E6}"/>
    <dgm:cxn modelId="{FB95F78E-5107-431F-9E98-96463388DD9E}" type="presParOf" srcId="{44ABC037-E42F-4C2B-931C-26AD8DEF5948}" destId="{5129C401-2239-4452-9E56-87BAB0AD1493}" srcOrd="0" destOrd="0" presId="urn:microsoft.com/office/officeart/2005/8/layout/hierarchy4"/>
    <dgm:cxn modelId="{F6AFC9E3-E9E7-4488-AB53-5B3054CE016D}" type="presParOf" srcId="{5129C401-2239-4452-9E56-87BAB0AD1493}" destId="{C3095BB7-5DDC-4CF0-94A7-1AFD1A2AA833}" srcOrd="0" destOrd="0" presId="urn:microsoft.com/office/officeart/2005/8/layout/hierarchy4"/>
    <dgm:cxn modelId="{9F2376A7-FD6D-48FC-A863-8144429129D0}" type="presParOf" srcId="{5129C401-2239-4452-9E56-87BAB0AD1493}" destId="{18226B20-8089-4C46-9AC6-B275C9A2C8A3}" srcOrd="1" destOrd="0" presId="urn:microsoft.com/office/officeart/2005/8/layout/hierarchy4"/>
    <dgm:cxn modelId="{BD022C6C-7807-4B5A-9518-7D2CADE8D898}" type="presParOf" srcId="{44ABC037-E42F-4C2B-931C-26AD8DEF5948}" destId="{C52C655D-8DE8-432F-A59E-C3E6DE803FFF}" srcOrd="1" destOrd="0" presId="urn:microsoft.com/office/officeart/2005/8/layout/hierarchy4"/>
    <dgm:cxn modelId="{8B8B163F-B440-4037-A69D-931865129DBE}" type="presParOf" srcId="{44ABC037-E42F-4C2B-931C-26AD8DEF5948}" destId="{71A79C5A-4773-446B-AF9E-B56E1174B411}" srcOrd="2" destOrd="0" presId="urn:microsoft.com/office/officeart/2005/8/layout/hierarchy4"/>
    <dgm:cxn modelId="{847C289D-4B14-4CEB-9AC5-0CC1F3794EE2}" type="presParOf" srcId="{71A79C5A-4773-446B-AF9E-B56E1174B411}" destId="{58E07533-08B1-4718-B66F-F17CB396D9C9}" srcOrd="0" destOrd="0" presId="urn:microsoft.com/office/officeart/2005/8/layout/hierarchy4"/>
    <dgm:cxn modelId="{FEF72DF0-85A2-4826-B745-8805D18F2460}" type="presParOf" srcId="{71A79C5A-4773-446B-AF9E-B56E1174B411}" destId="{9F9F8FDF-98FF-4913-B515-602D61D635AF}" srcOrd="1" destOrd="0" presId="urn:microsoft.com/office/officeart/2005/8/layout/hierarchy4"/>
    <dgm:cxn modelId="{F2246DD0-DBA9-4B79-BE6D-858665750E37}" type="presParOf" srcId="{44ABC037-E42F-4C2B-931C-26AD8DEF5948}" destId="{08D17EF5-364E-455C-A587-E99580F507E7}" srcOrd="3" destOrd="0" presId="urn:microsoft.com/office/officeart/2005/8/layout/hierarchy4"/>
    <dgm:cxn modelId="{AE4C8AAD-2F72-4E9E-AA3E-639CAAEBCDBA}" type="presParOf" srcId="{44ABC037-E42F-4C2B-931C-26AD8DEF5948}" destId="{D0038309-189F-4354-ABB5-A153A6E17E5E}" srcOrd="4" destOrd="0" presId="urn:microsoft.com/office/officeart/2005/8/layout/hierarchy4"/>
    <dgm:cxn modelId="{FC2064D7-ED03-409E-9F08-E8E3C606F5ED}" type="presParOf" srcId="{D0038309-189F-4354-ABB5-A153A6E17E5E}" destId="{42EB2702-5456-4A82-AFE1-ED727EFA5890}" srcOrd="0" destOrd="0" presId="urn:microsoft.com/office/officeart/2005/8/layout/hierarchy4"/>
    <dgm:cxn modelId="{10845852-DB7B-4355-9AFB-F01D0E393930}" type="presParOf" srcId="{D0038309-189F-4354-ABB5-A153A6E17E5E}" destId="{C8DE9B09-A04F-4058-A02E-C5BEDCD445A0}" srcOrd="1" destOrd="0" presId="urn:microsoft.com/office/officeart/2005/8/layout/hierarchy4"/>
    <dgm:cxn modelId="{3C3B6A9C-6752-4C47-A497-236BED34657D}" type="presParOf" srcId="{44ABC037-E42F-4C2B-931C-26AD8DEF5948}" destId="{97A307B0-39B9-4EA8-A3F4-6B30D3CBD455}" srcOrd="5" destOrd="0" presId="urn:microsoft.com/office/officeart/2005/8/layout/hierarchy4"/>
    <dgm:cxn modelId="{22684081-A845-46E8-8ACC-DDA65FCC7775}" type="presParOf" srcId="{44ABC037-E42F-4C2B-931C-26AD8DEF5948}" destId="{5326C9D7-1610-4E00-91D7-4150F7665605}" srcOrd="6" destOrd="0" presId="urn:microsoft.com/office/officeart/2005/8/layout/hierarchy4"/>
    <dgm:cxn modelId="{4126BDC6-F7BD-41AE-9625-4F12A6F8274A}" type="presParOf" srcId="{5326C9D7-1610-4E00-91D7-4150F7665605}" destId="{08C50802-8EA4-4C2E-A987-171D9E09CD0E}" srcOrd="0" destOrd="0" presId="urn:microsoft.com/office/officeart/2005/8/layout/hierarchy4"/>
    <dgm:cxn modelId="{736FC442-BA3C-4365-94FF-ACB160C96A6A}" type="presParOf" srcId="{5326C9D7-1610-4E00-91D7-4150F7665605}" destId="{10C1FECA-26A9-4C67-A35E-A947B6B8EC21}"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238B15-1ECA-46A0-B8DB-CC2C408C26D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DF63A7-34AF-458E-AFC2-75A437E5C332}">
      <dgm:prSet custT="1"/>
      <dgm:spPr/>
      <dgm:t>
        <a:bodyPr/>
        <a:lstStyle/>
        <a:p>
          <a:r>
            <a:rPr lang="en-US" sz="3200" dirty="0"/>
            <a:t>Demonstrates Trustworthiness</a:t>
          </a:r>
        </a:p>
      </dgm:t>
    </dgm:pt>
    <dgm:pt modelId="{E9CF2904-FB0A-4F7D-A0B1-F13316EC9B93}" type="parTrans" cxnId="{0E80BF00-3B34-406F-9AC9-C0B977C818F5}">
      <dgm:prSet/>
      <dgm:spPr/>
      <dgm:t>
        <a:bodyPr/>
        <a:lstStyle/>
        <a:p>
          <a:endParaRPr lang="en-US" sz="2400"/>
        </a:p>
      </dgm:t>
    </dgm:pt>
    <dgm:pt modelId="{CAE2FE49-2645-4980-AC37-0ED8515476AD}" type="sibTrans" cxnId="{0E80BF00-3B34-406F-9AC9-C0B977C818F5}">
      <dgm:prSet/>
      <dgm:spPr/>
      <dgm:t>
        <a:bodyPr/>
        <a:lstStyle/>
        <a:p>
          <a:endParaRPr lang="en-US" sz="2400"/>
        </a:p>
      </dgm:t>
    </dgm:pt>
    <dgm:pt modelId="{DB200920-BD42-4E10-A150-51F6902DA719}">
      <dgm:prSet custT="1"/>
      <dgm:spPr/>
      <dgm:t>
        <a:bodyPr/>
        <a:lstStyle/>
        <a:p>
          <a:r>
            <a:rPr lang="en-US" sz="3200"/>
            <a:t>Prepares for Greater Responsibilities</a:t>
          </a:r>
        </a:p>
      </dgm:t>
    </dgm:pt>
    <dgm:pt modelId="{1DE9055E-7773-469E-8B8B-28D8EA7F3A2B}" type="parTrans" cxnId="{153E83DC-5384-473A-9A7D-335C13D81C68}">
      <dgm:prSet/>
      <dgm:spPr/>
      <dgm:t>
        <a:bodyPr/>
        <a:lstStyle/>
        <a:p>
          <a:endParaRPr lang="en-US" sz="2400"/>
        </a:p>
      </dgm:t>
    </dgm:pt>
    <dgm:pt modelId="{0539DF8D-934F-4898-A213-8E8AB0F27914}" type="sibTrans" cxnId="{153E83DC-5384-473A-9A7D-335C13D81C68}">
      <dgm:prSet/>
      <dgm:spPr/>
      <dgm:t>
        <a:bodyPr/>
        <a:lstStyle/>
        <a:p>
          <a:endParaRPr lang="en-US" sz="2400"/>
        </a:p>
      </dgm:t>
    </dgm:pt>
    <dgm:pt modelId="{967A8005-1D86-4AD2-B20F-E16205314B88}">
      <dgm:prSet custT="1"/>
      <dgm:spPr/>
      <dgm:t>
        <a:bodyPr/>
        <a:lstStyle/>
        <a:p>
          <a:r>
            <a:rPr lang="en-US" sz="3200"/>
            <a:t>Builds Character and Integrity</a:t>
          </a:r>
        </a:p>
      </dgm:t>
    </dgm:pt>
    <dgm:pt modelId="{5D34FAC1-EB22-4F17-8C44-92984576A2E8}" type="parTrans" cxnId="{9C710E51-C125-4E99-8702-066E58A107EB}">
      <dgm:prSet/>
      <dgm:spPr/>
      <dgm:t>
        <a:bodyPr/>
        <a:lstStyle/>
        <a:p>
          <a:endParaRPr lang="en-US" sz="2400"/>
        </a:p>
      </dgm:t>
    </dgm:pt>
    <dgm:pt modelId="{22B9922A-5835-4A4A-865C-E3B5514E7F58}" type="sibTrans" cxnId="{9C710E51-C125-4E99-8702-066E58A107EB}">
      <dgm:prSet/>
      <dgm:spPr/>
      <dgm:t>
        <a:bodyPr/>
        <a:lstStyle/>
        <a:p>
          <a:endParaRPr lang="en-US" sz="2400"/>
        </a:p>
      </dgm:t>
    </dgm:pt>
    <dgm:pt modelId="{75604EC7-9DC7-4055-8DD0-E256472A8E7D}" type="pres">
      <dgm:prSet presAssocID="{C1238B15-1ECA-46A0-B8DB-CC2C408C26D2}" presName="root" presStyleCnt="0">
        <dgm:presLayoutVars>
          <dgm:dir/>
          <dgm:resizeHandles val="exact"/>
        </dgm:presLayoutVars>
      </dgm:prSet>
      <dgm:spPr/>
    </dgm:pt>
    <dgm:pt modelId="{1EA23D05-018F-495E-924E-8BDB7827C628}" type="pres">
      <dgm:prSet presAssocID="{E9DF63A7-34AF-458E-AFC2-75A437E5C332}" presName="compNode" presStyleCnt="0"/>
      <dgm:spPr/>
    </dgm:pt>
    <dgm:pt modelId="{20465168-3813-4EE6-97D6-7EBB64C0531C}" type="pres">
      <dgm:prSet presAssocID="{E9DF63A7-34AF-458E-AFC2-75A437E5C332}" presName="bgRect" presStyleLbl="bgShp" presStyleIdx="0" presStyleCnt="3"/>
      <dgm:spPr/>
    </dgm:pt>
    <dgm:pt modelId="{761A9DCF-8F13-4C24-80DE-286D2D53DFEA}" type="pres">
      <dgm:prSet presAssocID="{E9DF63A7-34AF-458E-AFC2-75A437E5C3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0FDF256B-CF65-483E-AC2F-E6AEC6E2DFEF}" type="pres">
      <dgm:prSet presAssocID="{E9DF63A7-34AF-458E-AFC2-75A437E5C332}" presName="spaceRect" presStyleCnt="0"/>
      <dgm:spPr/>
    </dgm:pt>
    <dgm:pt modelId="{16E17089-92D5-42CE-8E61-CEF3A5B75B9A}" type="pres">
      <dgm:prSet presAssocID="{E9DF63A7-34AF-458E-AFC2-75A437E5C332}" presName="parTx" presStyleLbl="revTx" presStyleIdx="0" presStyleCnt="3">
        <dgm:presLayoutVars>
          <dgm:chMax val="0"/>
          <dgm:chPref val="0"/>
        </dgm:presLayoutVars>
      </dgm:prSet>
      <dgm:spPr/>
    </dgm:pt>
    <dgm:pt modelId="{1D3EE8E6-EEB4-468E-8573-93CC8286911C}" type="pres">
      <dgm:prSet presAssocID="{CAE2FE49-2645-4980-AC37-0ED8515476AD}" presName="sibTrans" presStyleCnt="0"/>
      <dgm:spPr/>
    </dgm:pt>
    <dgm:pt modelId="{F68B5087-80BF-4D67-B2C0-886DEDE15633}" type="pres">
      <dgm:prSet presAssocID="{DB200920-BD42-4E10-A150-51F6902DA719}" presName="compNode" presStyleCnt="0"/>
      <dgm:spPr/>
    </dgm:pt>
    <dgm:pt modelId="{E7139B4F-B556-47A2-B898-C81095A987A0}" type="pres">
      <dgm:prSet presAssocID="{DB200920-BD42-4E10-A150-51F6902DA719}" presName="bgRect" presStyleLbl="bgShp" presStyleIdx="1" presStyleCnt="3"/>
      <dgm:spPr/>
    </dgm:pt>
    <dgm:pt modelId="{9BC2A76D-47E3-429F-AF91-250EA96223CE}" type="pres">
      <dgm:prSet presAssocID="{DB200920-BD42-4E10-A150-51F6902DA7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80A06342-7DBB-4573-9784-4F3255013B4A}" type="pres">
      <dgm:prSet presAssocID="{DB200920-BD42-4E10-A150-51F6902DA719}" presName="spaceRect" presStyleCnt="0"/>
      <dgm:spPr/>
    </dgm:pt>
    <dgm:pt modelId="{AF749948-84BA-459E-A550-638C98BAE850}" type="pres">
      <dgm:prSet presAssocID="{DB200920-BD42-4E10-A150-51F6902DA719}" presName="parTx" presStyleLbl="revTx" presStyleIdx="1" presStyleCnt="3">
        <dgm:presLayoutVars>
          <dgm:chMax val="0"/>
          <dgm:chPref val="0"/>
        </dgm:presLayoutVars>
      </dgm:prSet>
      <dgm:spPr/>
    </dgm:pt>
    <dgm:pt modelId="{A10EE1A3-56B4-48F9-9683-F2BD42E73B61}" type="pres">
      <dgm:prSet presAssocID="{0539DF8D-934F-4898-A213-8E8AB0F27914}" presName="sibTrans" presStyleCnt="0"/>
      <dgm:spPr/>
    </dgm:pt>
    <dgm:pt modelId="{D27F7049-345F-4B07-929A-47FE195A2796}" type="pres">
      <dgm:prSet presAssocID="{967A8005-1D86-4AD2-B20F-E16205314B88}" presName="compNode" presStyleCnt="0"/>
      <dgm:spPr/>
    </dgm:pt>
    <dgm:pt modelId="{818E7904-380E-4203-8BB8-063D5E4B558C}" type="pres">
      <dgm:prSet presAssocID="{967A8005-1D86-4AD2-B20F-E16205314B88}" presName="bgRect" presStyleLbl="bgShp" presStyleIdx="2" presStyleCnt="3"/>
      <dgm:spPr/>
    </dgm:pt>
    <dgm:pt modelId="{8AB419FB-A066-429B-8552-C46E6DAB721C}" type="pres">
      <dgm:prSet presAssocID="{967A8005-1D86-4AD2-B20F-E16205314B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a:ext>
      </dgm:extLst>
    </dgm:pt>
    <dgm:pt modelId="{5E803A5F-8664-4FB4-A372-5D3E37314EB9}" type="pres">
      <dgm:prSet presAssocID="{967A8005-1D86-4AD2-B20F-E16205314B88}" presName="spaceRect" presStyleCnt="0"/>
      <dgm:spPr/>
    </dgm:pt>
    <dgm:pt modelId="{8218492A-14A2-433B-B32E-1848105D36C0}" type="pres">
      <dgm:prSet presAssocID="{967A8005-1D86-4AD2-B20F-E16205314B88}" presName="parTx" presStyleLbl="revTx" presStyleIdx="2" presStyleCnt="3">
        <dgm:presLayoutVars>
          <dgm:chMax val="0"/>
          <dgm:chPref val="0"/>
        </dgm:presLayoutVars>
      </dgm:prSet>
      <dgm:spPr/>
    </dgm:pt>
  </dgm:ptLst>
  <dgm:cxnLst>
    <dgm:cxn modelId="{0E80BF00-3B34-406F-9AC9-C0B977C818F5}" srcId="{C1238B15-1ECA-46A0-B8DB-CC2C408C26D2}" destId="{E9DF63A7-34AF-458E-AFC2-75A437E5C332}" srcOrd="0" destOrd="0" parTransId="{E9CF2904-FB0A-4F7D-A0B1-F13316EC9B93}" sibTransId="{CAE2FE49-2645-4980-AC37-0ED8515476AD}"/>
    <dgm:cxn modelId="{45080466-687A-4EB2-8E7F-3D61F3078747}" type="presOf" srcId="{DB200920-BD42-4E10-A150-51F6902DA719}" destId="{AF749948-84BA-459E-A550-638C98BAE850}" srcOrd="0" destOrd="0" presId="urn:microsoft.com/office/officeart/2018/2/layout/IconVerticalSolidList"/>
    <dgm:cxn modelId="{9C710E51-C125-4E99-8702-066E58A107EB}" srcId="{C1238B15-1ECA-46A0-B8DB-CC2C408C26D2}" destId="{967A8005-1D86-4AD2-B20F-E16205314B88}" srcOrd="2" destOrd="0" parTransId="{5D34FAC1-EB22-4F17-8C44-92984576A2E8}" sibTransId="{22B9922A-5835-4A4A-865C-E3B5514E7F58}"/>
    <dgm:cxn modelId="{ED9F12A7-0C1B-4FC5-A30B-EA03D2152AB5}" type="presOf" srcId="{967A8005-1D86-4AD2-B20F-E16205314B88}" destId="{8218492A-14A2-433B-B32E-1848105D36C0}" srcOrd="0" destOrd="0" presId="urn:microsoft.com/office/officeart/2018/2/layout/IconVerticalSolidList"/>
    <dgm:cxn modelId="{560577B0-BE99-453E-94D8-E4D93073747A}" type="presOf" srcId="{E9DF63A7-34AF-458E-AFC2-75A437E5C332}" destId="{16E17089-92D5-42CE-8E61-CEF3A5B75B9A}" srcOrd="0" destOrd="0" presId="urn:microsoft.com/office/officeart/2018/2/layout/IconVerticalSolidList"/>
    <dgm:cxn modelId="{5CA98CCC-DCFB-429D-BA0D-1F7B53B9A1F6}" type="presOf" srcId="{C1238B15-1ECA-46A0-B8DB-CC2C408C26D2}" destId="{75604EC7-9DC7-4055-8DD0-E256472A8E7D}" srcOrd="0" destOrd="0" presId="urn:microsoft.com/office/officeart/2018/2/layout/IconVerticalSolidList"/>
    <dgm:cxn modelId="{153E83DC-5384-473A-9A7D-335C13D81C68}" srcId="{C1238B15-1ECA-46A0-B8DB-CC2C408C26D2}" destId="{DB200920-BD42-4E10-A150-51F6902DA719}" srcOrd="1" destOrd="0" parTransId="{1DE9055E-7773-469E-8B8B-28D8EA7F3A2B}" sibTransId="{0539DF8D-934F-4898-A213-8E8AB0F27914}"/>
    <dgm:cxn modelId="{E4866E79-D506-47DA-A14A-6ECA3F4FAB42}" type="presParOf" srcId="{75604EC7-9DC7-4055-8DD0-E256472A8E7D}" destId="{1EA23D05-018F-495E-924E-8BDB7827C628}" srcOrd="0" destOrd="0" presId="urn:microsoft.com/office/officeart/2018/2/layout/IconVerticalSolidList"/>
    <dgm:cxn modelId="{DFED267D-B366-484C-A1CB-2177709D45B6}" type="presParOf" srcId="{1EA23D05-018F-495E-924E-8BDB7827C628}" destId="{20465168-3813-4EE6-97D6-7EBB64C0531C}" srcOrd="0" destOrd="0" presId="urn:microsoft.com/office/officeart/2018/2/layout/IconVerticalSolidList"/>
    <dgm:cxn modelId="{C0D1CF50-B452-4279-8F01-6E717F1E6E79}" type="presParOf" srcId="{1EA23D05-018F-495E-924E-8BDB7827C628}" destId="{761A9DCF-8F13-4C24-80DE-286D2D53DFEA}" srcOrd="1" destOrd="0" presId="urn:microsoft.com/office/officeart/2018/2/layout/IconVerticalSolidList"/>
    <dgm:cxn modelId="{20C3D59F-EE61-4630-B027-0162CD436773}" type="presParOf" srcId="{1EA23D05-018F-495E-924E-8BDB7827C628}" destId="{0FDF256B-CF65-483E-AC2F-E6AEC6E2DFEF}" srcOrd="2" destOrd="0" presId="urn:microsoft.com/office/officeart/2018/2/layout/IconVerticalSolidList"/>
    <dgm:cxn modelId="{25A017BD-551E-40B7-B5E1-DE64E59A915F}" type="presParOf" srcId="{1EA23D05-018F-495E-924E-8BDB7827C628}" destId="{16E17089-92D5-42CE-8E61-CEF3A5B75B9A}" srcOrd="3" destOrd="0" presId="urn:microsoft.com/office/officeart/2018/2/layout/IconVerticalSolidList"/>
    <dgm:cxn modelId="{2C57ED8E-DF37-4970-8608-F92B62A08BBE}" type="presParOf" srcId="{75604EC7-9DC7-4055-8DD0-E256472A8E7D}" destId="{1D3EE8E6-EEB4-468E-8573-93CC8286911C}" srcOrd="1" destOrd="0" presId="urn:microsoft.com/office/officeart/2018/2/layout/IconVerticalSolidList"/>
    <dgm:cxn modelId="{1C158CB5-01E4-4BE1-8A34-CD86FB9B71DD}" type="presParOf" srcId="{75604EC7-9DC7-4055-8DD0-E256472A8E7D}" destId="{F68B5087-80BF-4D67-B2C0-886DEDE15633}" srcOrd="2" destOrd="0" presId="urn:microsoft.com/office/officeart/2018/2/layout/IconVerticalSolidList"/>
    <dgm:cxn modelId="{0DA86D4D-B289-4E7A-9B44-401508125FA6}" type="presParOf" srcId="{F68B5087-80BF-4D67-B2C0-886DEDE15633}" destId="{E7139B4F-B556-47A2-B898-C81095A987A0}" srcOrd="0" destOrd="0" presId="urn:microsoft.com/office/officeart/2018/2/layout/IconVerticalSolidList"/>
    <dgm:cxn modelId="{F169C69D-9ADA-4405-82AC-E7909917CA2A}" type="presParOf" srcId="{F68B5087-80BF-4D67-B2C0-886DEDE15633}" destId="{9BC2A76D-47E3-429F-AF91-250EA96223CE}" srcOrd="1" destOrd="0" presId="urn:microsoft.com/office/officeart/2018/2/layout/IconVerticalSolidList"/>
    <dgm:cxn modelId="{816EEF01-A319-4110-868F-95CCA30A2837}" type="presParOf" srcId="{F68B5087-80BF-4D67-B2C0-886DEDE15633}" destId="{80A06342-7DBB-4573-9784-4F3255013B4A}" srcOrd="2" destOrd="0" presId="urn:microsoft.com/office/officeart/2018/2/layout/IconVerticalSolidList"/>
    <dgm:cxn modelId="{A0C3EDDC-C485-46C6-90C3-8D2EC3972949}" type="presParOf" srcId="{F68B5087-80BF-4D67-B2C0-886DEDE15633}" destId="{AF749948-84BA-459E-A550-638C98BAE850}" srcOrd="3" destOrd="0" presId="urn:microsoft.com/office/officeart/2018/2/layout/IconVerticalSolidList"/>
    <dgm:cxn modelId="{EA57710B-08D4-49C2-BD7F-E0EA6493CE7E}" type="presParOf" srcId="{75604EC7-9DC7-4055-8DD0-E256472A8E7D}" destId="{A10EE1A3-56B4-48F9-9683-F2BD42E73B61}" srcOrd="3" destOrd="0" presId="urn:microsoft.com/office/officeart/2018/2/layout/IconVerticalSolidList"/>
    <dgm:cxn modelId="{D67E4ED9-DD62-45DB-9D6B-AE64F6599989}" type="presParOf" srcId="{75604EC7-9DC7-4055-8DD0-E256472A8E7D}" destId="{D27F7049-345F-4B07-929A-47FE195A2796}" srcOrd="4" destOrd="0" presId="urn:microsoft.com/office/officeart/2018/2/layout/IconVerticalSolidList"/>
    <dgm:cxn modelId="{E444A435-1252-426C-9BFA-4AD70212D580}" type="presParOf" srcId="{D27F7049-345F-4B07-929A-47FE195A2796}" destId="{818E7904-380E-4203-8BB8-063D5E4B558C}" srcOrd="0" destOrd="0" presId="urn:microsoft.com/office/officeart/2018/2/layout/IconVerticalSolidList"/>
    <dgm:cxn modelId="{CE54C8F4-CB78-49D2-9A39-B94FC8A9297E}" type="presParOf" srcId="{D27F7049-345F-4B07-929A-47FE195A2796}" destId="{8AB419FB-A066-429B-8552-C46E6DAB721C}" srcOrd="1" destOrd="0" presId="urn:microsoft.com/office/officeart/2018/2/layout/IconVerticalSolidList"/>
    <dgm:cxn modelId="{35356689-E0CF-4800-BCA3-9265B4F0B94E}" type="presParOf" srcId="{D27F7049-345F-4B07-929A-47FE195A2796}" destId="{5E803A5F-8664-4FB4-A372-5D3E37314EB9}" srcOrd="2" destOrd="0" presId="urn:microsoft.com/office/officeart/2018/2/layout/IconVerticalSolidList"/>
    <dgm:cxn modelId="{E2F5D107-1EDE-44BE-8479-DD08162F728E}" type="presParOf" srcId="{D27F7049-345F-4B07-929A-47FE195A2796}" destId="{8218492A-14A2-433B-B32E-1848105D36C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6A9419-6A24-4D41-8B42-C29DA2F6A99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DFB37F-6796-439D-90B4-764A921466DF}">
      <dgm:prSet custT="1"/>
      <dgm:spPr/>
      <dgm:t>
        <a:bodyPr/>
        <a:lstStyle/>
        <a:p>
          <a:r>
            <a:rPr lang="en-US" sz="3200" dirty="0"/>
            <a:t>Time Management</a:t>
          </a:r>
        </a:p>
      </dgm:t>
    </dgm:pt>
    <dgm:pt modelId="{E5A9A983-2700-4502-A1FA-6384286A4AC9}" type="parTrans" cxnId="{A5CA0FEC-06D8-4488-829B-E17238E3ED0E}">
      <dgm:prSet/>
      <dgm:spPr/>
      <dgm:t>
        <a:bodyPr/>
        <a:lstStyle/>
        <a:p>
          <a:endParaRPr lang="en-US" sz="2800"/>
        </a:p>
      </dgm:t>
    </dgm:pt>
    <dgm:pt modelId="{1C71CB1C-87E8-4005-B4D2-8AB4DC89584A}" type="sibTrans" cxnId="{A5CA0FEC-06D8-4488-829B-E17238E3ED0E}">
      <dgm:prSet/>
      <dgm:spPr/>
      <dgm:t>
        <a:bodyPr/>
        <a:lstStyle/>
        <a:p>
          <a:endParaRPr lang="en-US" sz="2800"/>
        </a:p>
      </dgm:t>
    </dgm:pt>
    <dgm:pt modelId="{F06EA110-B7D7-4581-B6A8-F8E41FFDF41F}">
      <dgm:prSet custT="1"/>
      <dgm:spPr/>
      <dgm:t>
        <a:bodyPr/>
        <a:lstStyle/>
        <a:p>
          <a:r>
            <a:rPr lang="en-US" sz="3200" dirty="0"/>
            <a:t>Finances</a:t>
          </a:r>
        </a:p>
      </dgm:t>
    </dgm:pt>
    <dgm:pt modelId="{69322F37-F498-43A1-899E-0F1B2459ABC1}" type="parTrans" cxnId="{A41D09BE-9360-4D23-B84B-791D8E9EC27B}">
      <dgm:prSet/>
      <dgm:spPr/>
      <dgm:t>
        <a:bodyPr/>
        <a:lstStyle/>
        <a:p>
          <a:endParaRPr lang="en-US" sz="2800"/>
        </a:p>
      </dgm:t>
    </dgm:pt>
    <dgm:pt modelId="{F6AC8728-A01D-481B-B466-0D2C37B9D83A}" type="sibTrans" cxnId="{A41D09BE-9360-4D23-B84B-791D8E9EC27B}">
      <dgm:prSet/>
      <dgm:spPr/>
      <dgm:t>
        <a:bodyPr/>
        <a:lstStyle/>
        <a:p>
          <a:endParaRPr lang="en-US" sz="2800"/>
        </a:p>
      </dgm:t>
    </dgm:pt>
    <dgm:pt modelId="{9B494A9B-2A70-48E1-85AF-7F0ABBBE9A94}">
      <dgm:prSet custT="1"/>
      <dgm:spPr/>
      <dgm:t>
        <a:bodyPr/>
        <a:lstStyle/>
        <a:p>
          <a:r>
            <a:rPr lang="en-US" sz="3200" dirty="0"/>
            <a:t>Relationships</a:t>
          </a:r>
        </a:p>
        <a:p>
          <a:r>
            <a:rPr lang="en-US" sz="3200" dirty="0"/>
            <a:t>(Galatians 6:10)</a:t>
          </a:r>
        </a:p>
      </dgm:t>
    </dgm:pt>
    <dgm:pt modelId="{7188FA43-4AB0-432A-A06D-9663FC2AF97E}" type="parTrans" cxnId="{F1BB1812-B016-46B8-B4F8-577B1D265296}">
      <dgm:prSet/>
      <dgm:spPr/>
      <dgm:t>
        <a:bodyPr/>
        <a:lstStyle/>
        <a:p>
          <a:endParaRPr lang="en-US" sz="2800"/>
        </a:p>
      </dgm:t>
    </dgm:pt>
    <dgm:pt modelId="{C6CD07CF-3652-4D67-9100-E83EDF22D37C}" type="sibTrans" cxnId="{F1BB1812-B016-46B8-B4F8-577B1D265296}">
      <dgm:prSet/>
      <dgm:spPr/>
      <dgm:t>
        <a:bodyPr/>
        <a:lstStyle/>
        <a:p>
          <a:endParaRPr lang="en-US" sz="2800"/>
        </a:p>
      </dgm:t>
    </dgm:pt>
    <dgm:pt modelId="{6826B9F4-5C40-4E6F-A539-A661002B24A9}">
      <dgm:prSet custT="1"/>
      <dgm:spPr/>
      <dgm:t>
        <a:bodyPr/>
        <a:lstStyle/>
        <a:p>
          <a:r>
            <a:rPr lang="en-US" sz="3200" dirty="0"/>
            <a:t>Accept little responsibilities</a:t>
          </a:r>
        </a:p>
      </dgm:t>
    </dgm:pt>
    <dgm:pt modelId="{AAFB7E7F-8300-4F9C-9D78-F99D4C6400C9}" type="parTrans" cxnId="{8E407D62-2F31-4FA6-B834-96904751C536}">
      <dgm:prSet/>
      <dgm:spPr/>
      <dgm:t>
        <a:bodyPr/>
        <a:lstStyle/>
        <a:p>
          <a:endParaRPr lang="en-US" sz="2800"/>
        </a:p>
      </dgm:t>
    </dgm:pt>
    <dgm:pt modelId="{BAA8AF16-1701-4D2C-AED1-D6FE58A37615}" type="sibTrans" cxnId="{8E407D62-2F31-4FA6-B834-96904751C536}">
      <dgm:prSet/>
      <dgm:spPr/>
      <dgm:t>
        <a:bodyPr/>
        <a:lstStyle/>
        <a:p>
          <a:endParaRPr lang="en-US" sz="2800"/>
        </a:p>
      </dgm:t>
    </dgm:pt>
    <dgm:pt modelId="{3EFF3BA2-FB26-436D-9873-CEC666767783}" type="pres">
      <dgm:prSet presAssocID="{1A6A9419-6A24-4D41-8B42-C29DA2F6A994}" presName="root" presStyleCnt="0">
        <dgm:presLayoutVars>
          <dgm:dir/>
          <dgm:resizeHandles val="exact"/>
        </dgm:presLayoutVars>
      </dgm:prSet>
      <dgm:spPr/>
    </dgm:pt>
    <dgm:pt modelId="{8A9B106B-C2F6-4D6B-8F6D-7022B6742D96}" type="pres">
      <dgm:prSet presAssocID="{22DFB37F-6796-439D-90B4-764A921466DF}" presName="compNode" presStyleCnt="0"/>
      <dgm:spPr/>
    </dgm:pt>
    <dgm:pt modelId="{9BC53D0B-5DCC-46E6-94FF-F082A9D8B734}" type="pres">
      <dgm:prSet presAssocID="{22DFB37F-6796-439D-90B4-764A921466DF}" presName="bgRect" presStyleLbl="bgShp" presStyleIdx="0" presStyleCnt="4"/>
      <dgm:spPr/>
    </dgm:pt>
    <dgm:pt modelId="{A03CBE12-AD36-478E-A31B-AF9BDF62C5D3}" type="pres">
      <dgm:prSet presAssocID="{22DFB37F-6796-439D-90B4-764A921466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9578EC14-CF09-46A9-8133-8359A3427C02}" type="pres">
      <dgm:prSet presAssocID="{22DFB37F-6796-439D-90B4-764A921466DF}" presName="spaceRect" presStyleCnt="0"/>
      <dgm:spPr/>
    </dgm:pt>
    <dgm:pt modelId="{6183024E-BA47-4569-920D-14AAA8EC0F3F}" type="pres">
      <dgm:prSet presAssocID="{22DFB37F-6796-439D-90B4-764A921466DF}" presName="parTx" presStyleLbl="revTx" presStyleIdx="0" presStyleCnt="4">
        <dgm:presLayoutVars>
          <dgm:chMax val="0"/>
          <dgm:chPref val="0"/>
        </dgm:presLayoutVars>
      </dgm:prSet>
      <dgm:spPr/>
    </dgm:pt>
    <dgm:pt modelId="{66BDA60E-AF86-4C51-8823-7D9C7ACF7C52}" type="pres">
      <dgm:prSet presAssocID="{1C71CB1C-87E8-4005-B4D2-8AB4DC89584A}" presName="sibTrans" presStyleCnt="0"/>
      <dgm:spPr/>
    </dgm:pt>
    <dgm:pt modelId="{F25F81AC-159C-4752-A6C6-77AEA10E5782}" type="pres">
      <dgm:prSet presAssocID="{F06EA110-B7D7-4581-B6A8-F8E41FFDF41F}" presName="compNode" presStyleCnt="0"/>
      <dgm:spPr/>
    </dgm:pt>
    <dgm:pt modelId="{8816842D-5A2A-471F-8E28-E2D13B2184DD}" type="pres">
      <dgm:prSet presAssocID="{F06EA110-B7D7-4581-B6A8-F8E41FFDF41F}" presName="bgRect" presStyleLbl="bgShp" presStyleIdx="1" presStyleCnt="4"/>
      <dgm:spPr/>
    </dgm:pt>
    <dgm:pt modelId="{B1B800C8-84B3-48CD-A9DE-AAE32F04293D}" type="pres">
      <dgm:prSet presAssocID="{F06EA110-B7D7-4581-B6A8-F8E41FFDF4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8D39CCBC-3245-45C5-B836-8D9DB3F4DB66}" type="pres">
      <dgm:prSet presAssocID="{F06EA110-B7D7-4581-B6A8-F8E41FFDF41F}" presName="spaceRect" presStyleCnt="0"/>
      <dgm:spPr/>
    </dgm:pt>
    <dgm:pt modelId="{D7ACB00A-70DF-4628-A5B7-D3157689BD93}" type="pres">
      <dgm:prSet presAssocID="{F06EA110-B7D7-4581-B6A8-F8E41FFDF41F}" presName="parTx" presStyleLbl="revTx" presStyleIdx="1" presStyleCnt="4">
        <dgm:presLayoutVars>
          <dgm:chMax val="0"/>
          <dgm:chPref val="0"/>
        </dgm:presLayoutVars>
      </dgm:prSet>
      <dgm:spPr/>
    </dgm:pt>
    <dgm:pt modelId="{635FC70B-E4B9-4DD6-9040-E5AD27D9A2B4}" type="pres">
      <dgm:prSet presAssocID="{F6AC8728-A01D-481B-B466-0D2C37B9D83A}" presName="sibTrans" presStyleCnt="0"/>
      <dgm:spPr/>
    </dgm:pt>
    <dgm:pt modelId="{5D149434-27F5-40E8-AA76-5FD90E0F9746}" type="pres">
      <dgm:prSet presAssocID="{9B494A9B-2A70-48E1-85AF-7F0ABBBE9A94}" presName="compNode" presStyleCnt="0"/>
      <dgm:spPr/>
    </dgm:pt>
    <dgm:pt modelId="{2FF749A2-3C8E-4126-948B-4AFDBE62E0AB}" type="pres">
      <dgm:prSet presAssocID="{9B494A9B-2A70-48E1-85AF-7F0ABBBE9A94}" presName="bgRect" presStyleLbl="bgShp" presStyleIdx="2" presStyleCnt="4"/>
      <dgm:spPr/>
    </dgm:pt>
    <dgm:pt modelId="{022C1E44-A9BF-439D-86BA-48D26ECD7CAB}" type="pres">
      <dgm:prSet presAssocID="{9B494A9B-2A70-48E1-85AF-7F0ABBBE9A9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ycle with People"/>
        </a:ext>
      </dgm:extLst>
    </dgm:pt>
    <dgm:pt modelId="{6DE9C81E-3E35-4243-AA59-FAFBEAF954C1}" type="pres">
      <dgm:prSet presAssocID="{9B494A9B-2A70-48E1-85AF-7F0ABBBE9A94}" presName="spaceRect" presStyleCnt="0"/>
      <dgm:spPr/>
    </dgm:pt>
    <dgm:pt modelId="{B78C5A35-075A-4435-AE5D-574278E46063}" type="pres">
      <dgm:prSet presAssocID="{9B494A9B-2A70-48E1-85AF-7F0ABBBE9A94}" presName="parTx" presStyleLbl="revTx" presStyleIdx="2" presStyleCnt="4">
        <dgm:presLayoutVars>
          <dgm:chMax val="0"/>
          <dgm:chPref val="0"/>
        </dgm:presLayoutVars>
      </dgm:prSet>
      <dgm:spPr/>
    </dgm:pt>
    <dgm:pt modelId="{1C1BAE1D-B52E-4725-8773-7CF296EEF1EC}" type="pres">
      <dgm:prSet presAssocID="{C6CD07CF-3652-4D67-9100-E83EDF22D37C}" presName="sibTrans" presStyleCnt="0"/>
      <dgm:spPr/>
    </dgm:pt>
    <dgm:pt modelId="{9A0168D1-DF3A-4009-9ADE-FB84A0EB3AC5}" type="pres">
      <dgm:prSet presAssocID="{6826B9F4-5C40-4E6F-A539-A661002B24A9}" presName="compNode" presStyleCnt="0"/>
      <dgm:spPr/>
    </dgm:pt>
    <dgm:pt modelId="{D16F079D-0B16-4D54-85ED-3FEE5D7665F9}" type="pres">
      <dgm:prSet presAssocID="{6826B9F4-5C40-4E6F-A539-A661002B24A9}" presName="bgRect" presStyleLbl="bgShp" presStyleIdx="3" presStyleCnt="4"/>
      <dgm:spPr/>
    </dgm:pt>
    <dgm:pt modelId="{0AF8C918-2216-476A-8DF8-58B98251046C}" type="pres">
      <dgm:prSet presAssocID="{6826B9F4-5C40-4E6F-A539-A661002B24A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25F2DFD-C321-4B34-909D-775A75755F41}" type="pres">
      <dgm:prSet presAssocID="{6826B9F4-5C40-4E6F-A539-A661002B24A9}" presName="spaceRect" presStyleCnt="0"/>
      <dgm:spPr/>
    </dgm:pt>
    <dgm:pt modelId="{E4F46C01-D175-4F5F-8893-6746B98402F4}" type="pres">
      <dgm:prSet presAssocID="{6826B9F4-5C40-4E6F-A539-A661002B24A9}" presName="parTx" presStyleLbl="revTx" presStyleIdx="3" presStyleCnt="4" custScaleX="107243">
        <dgm:presLayoutVars>
          <dgm:chMax val="0"/>
          <dgm:chPref val="0"/>
        </dgm:presLayoutVars>
      </dgm:prSet>
      <dgm:spPr/>
    </dgm:pt>
  </dgm:ptLst>
  <dgm:cxnLst>
    <dgm:cxn modelId="{CE359A03-335C-404A-B9F2-ECA918B8E3D6}" type="presOf" srcId="{1A6A9419-6A24-4D41-8B42-C29DA2F6A994}" destId="{3EFF3BA2-FB26-436D-9873-CEC666767783}" srcOrd="0" destOrd="0" presId="urn:microsoft.com/office/officeart/2018/2/layout/IconVerticalSolidList"/>
    <dgm:cxn modelId="{F1BB1812-B016-46B8-B4F8-577B1D265296}" srcId="{1A6A9419-6A24-4D41-8B42-C29DA2F6A994}" destId="{9B494A9B-2A70-48E1-85AF-7F0ABBBE9A94}" srcOrd="2" destOrd="0" parTransId="{7188FA43-4AB0-432A-A06D-9663FC2AF97E}" sibTransId="{C6CD07CF-3652-4D67-9100-E83EDF22D37C}"/>
    <dgm:cxn modelId="{5D748026-A532-4E08-B268-181794B4C251}" type="presOf" srcId="{9B494A9B-2A70-48E1-85AF-7F0ABBBE9A94}" destId="{B78C5A35-075A-4435-AE5D-574278E46063}" srcOrd="0" destOrd="0" presId="urn:microsoft.com/office/officeart/2018/2/layout/IconVerticalSolidList"/>
    <dgm:cxn modelId="{90591362-37EA-479C-A674-7292A259198C}" type="presOf" srcId="{F06EA110-B7D7-4581-B6A8-F8E41FFDF41F}" destId="{D7ACB00A-70DF-4628-A5B7-D3157689BD93}" srcOrd="0" destOrd="0" presId="urn:microsoft.com/office/officeart/2018/2/layout/IconVerticalSolidList"/>
    <dgm:cxn modelId="{8E407D62-2F31-4FA6-B834-96904751C536}" srcId="{1A6A9419-6A24-4D41-8B42-C29DA2F6A994}" destId="{6826B9F4-5C40-4E6F-A539-A661002B24A9}" srcOrd="3" destOrd="0" parTransId="{AAFB7E7F-8300-4F9C-9D78-F99D4C6400C9}" sibTransId="{BAA8AF16-1701-4D2C-AED1-D6FE58A37615}"/>
    <dgm:cxn modelId="{AE67F681-CA87-492A-8882-B09F3C8BD517}" type="presOf" srcId="{22DFB37F-6796-439D-90B4-764A921466DF}" destId="{6183024E-BA47-4569-920D-14AAA8EC0F3F}" srcOrd="0" destOrd="0" presId="urn:microsoft.com/office/officeart/2018/2/layout/IconVerticalSolidList"/>
    <dgm:cxn modelId="{A41D09BE-9360-4D23-B84B-791D8E9EC27B}" srcId="{1A6A9419-6A24-4D41-8B42-C29DA2F6A994}" destId="{F06EA110-B7D7-4581-B6A8-F8E41FFDF41F}" srcOrd="1" destOrd="0" parTransId="{69322F37-F498-43A1-899E-0F1B2459ABC1}" sibTransId="{F6AC8728-A01D-481B-B466-0D2C37B9D83A}"/>
    <dgm:cxn modelId="{F754CEC0-90C2-4B14-B609-EDEC710D8DA8}" type="presOf" srcId="{6826B9F4-5C40-4E6F-A539-A661002B24A9}" destId="{E4F46C01-D175-4F5F-8893-6746B98402F4}" srcOrd="0" destOrd="0" presId="urn:microsoft.com/office/officeart/2018/2/layout/IconVerticalSolidList"/>
    <dgm:cxn modelId="{A5CA0FEC-06D8-4488-829B-E17238E3ED0E}" srcId="{1A6A9419-6A24-4D41-8B42-C29DA2F6A994}" destId="{22DFB37F-6796-439D-90B4-764A921466DF}" srcOrd="0" destOrd="0" parTransId="{E5A9A983-2700-4502-A1FA-6384286A4AC9}" sibTransId="{1C71CB1C-87E8-4005-B4D2-8AB4DC89584A}"/>
    <dgm:cxn modelId="{F18846D6-FB5C-4858-9414-AF0FD41AC362}" type="presParOf" srcId="{3EFF3BA2-FB26-436D-9873-CEC666767783}" destId="{8A9B106B-C2F6-4D6B-8F6D-7022B6742D96}" srcOrd="0" destOrd="0" presId="urn:microsoft.com/office/officeart/2018/2/layout/IconVerticalSolidList"/>
    <dgm:cxn modelId="{93DC06E1-D881-4F38-A7F2-95C975C87521}" type="presParOf" srcId="{8A9B106B-C2F6-4D6B-8F6D-7022B6742D96}" destId="{9BC53D0B-5DCC-46E6-94FF-F082A9D8B734}" srcOrd="0" destOrd="0" presId="urn:microsoft.com/office/officeart/2018/2/layout/IconVerticalSolidList"/>
    <dgm:cxn modelId="{828A1E71-0FC8-45CD-B086-E2DCE7BFD7FA}" type="presParOf" srcId="{8A9B106B-C2F6-4D6B-8F6D-7022B6742D96}" destId="{A03CBE12-AD36-478E-A31B-AF9BDF62C5D3}" srcOrd="1" destOrd="0" presId="urn:microsoft.com/office/officeart/2018/2/layout/IconVerticalSolidList"/>
    <dgm:cxn modelId="{5F462D62-CD44-4D5C-BD87-92B4A496AFC0}" type="presParOf" srcId="{8A9B106B-C2F6-4D6B-8F6D-7022B6742D96}" destId="{9578EC14-CF09-46A9-8133-8359A3427C02}" srcOrd="2" destOrd="0" presId="urn:microsoft.com/office/officeart/2018/2/layout/IconVerticalSolidList"/>
    <dgm:cxn modelId="{C1266F0B-E272-48BA-8327-ABA4D7F6EDC3}" type="presParOf" srcId="{8A9B106B-C2F6-4D6B-8F6D-7022B6742D96}" destId="{6183024E-BA47-4569-920D-14AAA8EC0F3F}" srcOrd="3" destOrd="0" presId="urn:microsoft.com/office/officeart/2018/2/layout/IconVerticalSolidList"/>
    <dgm:cxn modelId="{EF89970E-3B1E-4E5D-A853-8E1FDDB0261F}" type="presParOf" srcId="{3EFF3BA2-FB26-436D-9873-CEC666767783}" destId="{66BDA60E-AF86-4C51-8823-7D9C7ACF7C52}" srcOrd="1" destOrd="0" presId="urn:microsoft.com/office/officeart/2018/2/layout/IconVerticalSolidList"/>
    <dgm:cxn modelId="{D71CCD43-8B5D-4559-919E-4149BE4E6460}" type="presParOf" srcId="{3EFF3BA2-FB26-436D-9873-CEC666767783}" destId="{F25F81AC-159C-4752-A6C6-77AEA10E5782}" srcOrd="2" destOrd="0" presId="urn:microsoft.com/office/officeart/2018/2/layout/IconVerticalSolidList"/>
    <dgm:cxn modelId="{1AFB1CE7-A294-417E-A043-FE6D8D109A3E}" type="presParOf" srcId="{F25F81AC-159C-4752-A6C6-77AEA10E5782}" destId="{8816842D-5A2A-471F-8E28-E2D13B2184DD}" srcOrd="0" destOrd="0" presId="urn:microsoft.com/office/officeart/2018/2/layout/IconVerticalSolidList"/>
    <dgm:cxn modelId="{CC6FC609-536B-4056-B4FE-D14BF89EE201}" type="presParOf" srcId="{F25F81AC-159C-4752-A6C6-77AEA10E5782}" destId="{B1B800C8-84B3-48CD-A9DE-AAE32F04293D}" srcOrd="1" destOrd="0" presId="urn:microsoft.com/office/officeart/2018/2/layout/IconVerticalSolidList"/>
    <dgm:cxn modelId="{60511077-3993-4B7E-9961-23A53FCDAECD}" type="presParOf" srcId="{F25F81AC-159C-4752-A6C6-77AEA10E5782}" destId="{8D39CCBC-3245-45C5-B836-8D9DB3F4DB66}" srcOrd="2" destOrd="0" presId="urn:microsoft.com/office/officeart/2018/2/layout/IconVerticalSolidList"/>
    <dgm:cxn modelId="{1C26635D-6FF9-47F4-A452-7C8B6AE6A1BC}" type="presParOf" srcId="{F25F81AC-159C-4752-A6C6-77AEA10E5782}" destId="{D7ACB00A-70DF-4628-A5B7-D3157689BD93}" srcOrd="3" destOrd="0" presId="urn:microsoft.com/office/officeart/2018/2/layout/IconVerticalSolidList"/>
    <dgm:cxn modelId="{1B6983EA-055A-4A14-B49C-A045FEAF704A}" type="presParOf" srcId="{3EFF3BA2-FB26-436D-9873-CEC666767783}" destId="{635FC70B-E4B9-4DD6-9040-E5AD27D9A2B4}" srcOrd="3" destOrd="0" presId="urn:microsoft.com/office/officeart/2018/2/layout/IconVerticalSolidList"/>
    <dgm:cxn modelId="{49310D73-B3D8-43B2-A362-B31E24EA6EF7}" type="presParOf" srcId="{3EFF3BA2-FB26-436D-9873-CEC666767783}" destId="{5D149434-27F5-40E8-AA76-5FD90E0F9746}" srcOrd="4" destOrd="0" presId="urn:microsoft.com/office/officeart/2018/2/layout/IconVerticalSolidList"/>
    <dgm:cxn modelId="{5D521B72-4026-4CE9-8B18-599DD10C5C3C}" type="presParOf" srcId="{5D149434-27F5-40E8-AA76-5FD90E0F9746}" destId="{2FF749A2-3C8E-4126-948B-4AFDBE62E0AB}" srcOrd="0" destOrd="0" presId="urn:microsoft.com/office/officeart/2018/2/layout/IconVerticalSolidList"/>
    <dgm:cxn modelId="{3E17A19D-B6ED-4DDB-827F-B7B412939CE3}" type="presParOf" srcId="{5D149434-27F5-40E8-AA76-5FD90E0F9746}" destId="{022C1E44-A9BF-439D-86BA-48D26ECD7CAB}" srcOrd="1" destOrd="0" presId="urn:microsoft.com/office/officeart/2018/2/layout/IconVerticalSolidList"/>
    <dgm:cxn modelId="{BB5A8298-422A-491E-9A9A-DE619097F520}" type="presParOf" srcId="{5D149434-27F5-40E8-AA76-5FD90E0F9746}" destId="{6DE9C81E-3E35-4243-AA59-FAFBEAF954C1}" srcOrd="2" destOrd="0" presId="urn:microsoft.com/office/officeart/2018/2/layout/IconVerticalSolidList"/>
    <dgm:cxn modelId="{FA67A0C1-A9C8-45AB-85FA-4F15CBD9BCC5}" type="presParOf" srcId="{5D149434-27F5-40E8-AA76-5FD90E0F9746}" destId="{B78C5A35-075A-4435-AE5D-574278E46063}" srcOrd="3" destOrd="0" presId="urn:microsoft.com/office/officeart/2018/2/layout/IconVerticalSolidList"/>
    <dgm:cxn modelId="{6CBF269B-BE7C-46FA-96FB-1C1EFD51A536}" type="presParOf" srcId="{3EFF3BA2-FB26-436D-9873-CEC666767783}" destId="{1C1BAE1D-B52E-4725-8773-7CF296EEF1EC}" srcOrd="5" destOrd="0" presId="urn:microsoft.com/office/officeart/2018/2/layout/IconVerticalSolidList"/>
    <dgm:cxn modelId="{8D1C67D0-5133-4C9B-B77A-3CE27892633C}" type="presParOf" srcId="{3EFF3BA2-FB26-436D-9873-CEC666767783}" destId="{9A0168D1-DF3A-4009-9ADE-FB84A0EB3AC5}" srcOrd="6" destOrd="0" presId="urn:microsoft.com/office/officeart/2018/2/layout/IconVerticalSolidList"/>
    <dgm:cxn modelId="{0B8A1BA1-6886-4FF2-93A2-37EC4AA0E843}" type="presParOf" srcId="{9A0168D1-DF3A-4009-9ADE-FB84A0EB3AC5}" destId="{D16F079D-0B16-4D54-85ED-3FEE5D7665F9}" srcOrd="0" destOrd="0" presId="urn:microsoft.com/office/officeart/2018/2/layout/IconVerticalSolidList"/>
    <dgm:cxn modelId="{698906D5-82A4-410B-BC24-0A32254705B6}" type="presParOf" srcId="{9A0168D1-DF3A-4009-9ADE-FB84A0EB3AC5}" destId="{0AF8C918-2216-476A-8DF8-58B98251046C}" srcOrd="1" destOrd="0" presId="urn:microsoft.com/office/officeart/2018/2/layout/IconVerticalSolidList"/>
    <dgm:cxn modelId="{1E4AE3A0-DC87-45D0-9634-F38C6FD3ABEF}" type="presParOf" srcId="{9A0168D1-DF3A-4009-9ADE-FB84A0EB3AC5}" destId="{525F2DFD-C321-4B34-909D-775A75755F41}" srcOrd="2" destOrd="0" presId="urn:microsoft.com/office/officeart/2018/2/layout/IconVerticalSolidList"/>
    <dgm:cxn modelId="{9E89DEEF-493C-469A-95D2-1CC04EC99D89}" type="presParOf" srcId="{9A0168D1-DF3A-4009-9ADE-FB84A0EB3AC5}" destId="{E4F46C01-D175-4F5F-8893-6746B98402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009DB9-FA5D-4BDF-B8EF-F03A0B15AF9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0EA19D7-3E5F-4290-BE17-62A831B86112}">
      <dgm:prSet/>
      <dgm:spPr/>
      <dgm:t>
        <a:bodyPr/>
        <a:lstStyle/>
        <a:p>
          <a:r>
            <a:rPr lang="en-US" b="1" dirty="0"/>
            <a:t>Representative Teaching</a:t>
          </a:r>
          <a:r>
            <a:rPr lang="en-US" dirty="0"/>
            <a:t>.</a:t>
          </a:r>
        </a:p>
      </dgm:t>
    </dgm:pt>
    <dgm:pt modelId="{324C2F53-8593-436A-9C79-B93630216DB7}" type="parTrans" cxnId="{AC813DCE-3C7D-477A-9596-7023F400B242}">
      <dgm:prSet/>
      <dgm:spPr/>
      <dgm:t>
        <a:bodyPr/>
        <a:lstStyle/>
        <a:p>
          <a:endParaRPr lang="en-US"/>
        </a:p>
      </dgm:t>
    </dgm:pt>
    <dgm:pt modelId="{D2E03CBA-C700-40D2-B847-2C2E57C6723A}" type="sibTrans" cxnId="{AC813DCE-3C7D-477A-9596-7023F400B242}">
      <dgm:prSet/>
      <dgm:spPr/>
      <dgm:t>
        <a:bodyPr/>
        <a:lstStyle/>
        <a:p>
          <a:endParaRPr lang="en-US"/>
        </a:p>
      </dgm:t>
    </dgm:pt>
    <dgm:pt modelId="{02A089CA-3EEA-4D77-8981-C8395CC730C1}">
      <dgm:prSet/>
      <dgm:spPr/>
      <dgm:t>
        <a:bodyPr/>
        <a:lstStyle/>
        <a:p>
          <a:r>
            <a:rPr lang="en-US" b="1" dirty="0"/>
            <a:t>Emphasis by Contrast</a:t>
          </a:r>
          <a:r>
            <a:rPr lang="en-US" dirty="0"/>
            <a:t>.</a:t>
          </a:r>
        </a:p>
      </dgm:t>
    </dgm:pt>
    <dgm:pt modelId="{0A07EDDB-0974-48DA-80C1-F7534F59D4B2}" type="parTrans" cxnId="{4EED5F4F-08DA-4CB4-B2B9-2C32E7828273}">
      <dgm:prSet/>
      <dgm:spPr/>
      <dgm:t>
        <a:bodyPr/>
        <a:lstStyle/>
        <a:p>
          <a:endParaRPr lang="en-US"/>
        </a:p>
      </dgm:t>
    </dgm:pt>
    <dgm:pt modelId="{90EAB05A-05DC-48F8-93BD-132993142975}" type="sibTrans" cxnId="{4EED5F4F-08DA-4CB4-B2B9-2C32E7828273}">
      <dgm:prSet/>
      <dgm:spPr/>
      <dgm:t>
        <a:bodyPr/>
        <a:lstStyle/>
        <a:p>
          <a:endParaRPr lang="en-US"/>
        </a:p>
      </dgm:t>
    </dgm:pt>
    <dgm:pt modelId="{CA64D947-3881-4F70-9407-EF5BAEB078E3}">
      <dgm:prSet/>
      <dgm:spPr/>
      <dgm:t>
        <a:bodyPr/>
        <a:lstStyle/>
        <a:p>
          <a:r>
            <a:rPr lang="en-US" b="1"/>
            <a:t>Invitation to Reflect.</a:t>
          </a:r>
          <a:endParaRPr lang="en-US"/>
        </a:p>
      </dgm:t>
    </dgm:pt>
    <dgm:pt modelId="{0C2E20C2-146B-4006-82DC-85358E999E73}" type="parTrans" cxnId="{6F7E3059-9470-44F1-B06A-B26CC62A3621}">
      <dgm:prSet/>
      <dgm:spPr/>
      <dgm:t>
        <a:bodyPr/>
        <a:lstStyle/>
        <a:p>
          <a:endParaRPr lang="en-US"/>
        </a:p>
      </dgm:t>
    </dgm:pt>
    <dgm:pt modelId="{F56FC5AE-ABDF-4126-AF60-2380C2FAE324}" type="sibTrans" cxnId="{6F7E3059-9470-44F1-B06A-B26CC62A3621}">
      <dgm:prSet/>
      <dgm:spPr/>
      <dgm:t>
        <a:bodyPr/>
        <a:lstStyle/>
        <a:p>
          <a:endParaRPr lang="en-US"/>
        </a:p>
      </dgm:t>
    </dgm:pt>
    <dgm:pt modelId="{7176176D-CF0E-413E-9741-06E8A28FA22E}" type="pres">
      <dgm:prSet presAssocID="{6E009DB9-FA5D-4BDF-B8EF-F03A0B15AF97}" presName="hierChild1" presStyleCnt="0">
        <dgm:presLayoutVars>
          <dgm:chPref val="1"/>
          <dgm:dir/>
          <dgm:animOne val="branch"/>
          <dgm:animLvl val="lvl"/>
          <dgm:resizeHandles/>
        </dgm:presLayoutVars>
      </dgm:prSet>
      <dgm:spPr/>
    </dgm:pt>
    <dgm:pt modelId="{CD0CB0E1-3598-4574-95FF-769EAD345C23}" type="pres">
      <dgm:prSet presAssocID="{90EA19D7-3E5F-4290-BE17-62A831B86112}" presName="hierRoot1" presStyleCnt="0"/>
      <dgm:spPr/>
    </dgm:pt>
    <dgm:pt modelId="{50C6467F-EA12-4871-8268-9F6A38011876}" type="pres">
      <dgm:prSet presAssocID="{90EA19D7-3E5F-4290-BE17-62A831B86112}" presName="composite" presStyleCnt="0"/>
      <dgm:spPr/>
    </dgm:pt>
    <dgm:pt modelId="{2CD82E83-8608-4882-96D3-23E0EBDF6BE2}" type="pres">
      <dgm:prSet presAssocID="{90EA19D7-3E5F-4290-BE17-62A831B86112}" presName="background" presStyleLbl="node0" presStyleIdx="0" presStyleCnt="3"/>
      <dgm:spPr/>
    </dgm:pt>
    <dgm:pt modelId="{A4E84222-3C7A-4A56-9A81-7319098DF88B}" type="pres">
      <dgm:prSet presAssocID="{90EA19D7-3E5F-4290-BE17-62A831B86112}" presName="text" presStyleLbl="fgAcc0" presStyleIdx="0" presStyleCnt="3">
        <dgm:presLayoutVars>
          <dgm:chPref val="3"/>
        </dgm:presLayoutVars>
      </dgm:prSet>
      <dgm:spPr/>
    </dgm:pt>
    <dgm:pt modelId="{180C553C-DDFB-4DE1-AAAD-B1022EFEF68C}" type="pres">
      <dgm:prSet presAssocID="{90EA19D7-3E5F-4290-BE17-62A831B86112}" presName="hierChild2" presStyleCnt="0"/>
      <dgm:spPr/>
    </dgm:pt>
    <dgm:pt modelId="{FDEAD023-A080-440A-80E3-6B4C02182B97}" type="pres">
      <dgm:prSet presAssocID="{02A089CA-3EEA-4D77-8981-C8395CC730C1}" presName="hierRoot1" presStyleCnt="0"/>
      <dgm:spPr/>
    </dgm:pt>
    <dgm:pt modelId="{0E9443ED-8651-4D6C-B5EF-0CF9CB91C137}" type="pres">
      <dgm:prSet presAssocID="{02A089CA-3EEA-4D77-8981-C8395CC730C1}" presName="composite" presStyleCnt="0"/>
      <dgm:spPr/>
    </dgm:pt>
    <dgm:pt modelId="{FB8C2B4E-5D27-4F39-8A90-D1CB21AAB913}" type="pres">
      <dgm:prSet presAssocID="{02A089CA-3EEA-4D77-8981-C8395CC730C1}" presName="background" presStyleLbl="node0" presStyleIdx="1" presStyleCnt="3"/>
      <dgm:spPr/>
    </dgm:pt>
    <dgm:pt modelId="{B0FD0455-3057-417C-B8CF-3A0D1267E9F0}" type="pres">
      <dgm:prSet presAssocID="{02A089CA-3EEA-4D77-8981-C8395CC730C1}" presName="text" presStyleLbl="fgAcc0" presStyleIdx="1" presStyleCnt="3">
        <dgm:presLayoutVars>
          <dgm:chPref val="3"/>
        </dgm:presLayoutVars>
      </dgm:prSet>
      <dgm:spPr/>
    </dgm:pt>
    <dgm:pt modelId="{0FD611B8-E2EF-4A46-8DDD-9825BFA90943}" type="pres">
      <dgm:prSet presAssocID="{02A089CA-3EEA-4D77-8981-C8395CC730C1}" presName="hierChild2" presStyleCnt="0"/>
      <dgm:spPr/>
    </dgm:pt>
    <dgm:pt modelId="{86CCBF2F-6B77-4EB5-BCCD-B7FB14B646F0}" type="pres">
      <dgm:prSet presAssocID="{CA64D947-3881-4F70-9407-EF5BAEB078E3}" presName="hierRoot1" presStyleCnt="0"/>
      <dgm:spPr/>
    </dgm:pt>
    <dgm:pt modelId="{8B59F695-DD98-4043-8BA9-6DBBF0FA871C}" type="pres">
      <dgm:prSet presAssocID="{CA64D947-3881-4F70-9407-EF5BAEB078E3}" presName="composite" presStyleCnt="0"/>
      <dgm:spPr/>
    </dgm:pt>
    <dgm:pt modelId="{AE2667AA-70BA-484C-A830-F426D947AD90}" type="pres">
      <dgm:prSet presAssocID="{CA64D947-3881-4F70-9407-EF5BAEB078E3}" presName="background" presStyleLbl="node0" presStyleIdx="2" presStyleCnt="3"/>
      <dgm:spPr/>
    </dgm:pt>
    <dgm:pt modelId="{24324A25-7C9E-404D-88D0-D521BE1809B4}" type="pres">
      <dgm:prSet presAssocID="{CA64D947-3881-4F70-9407-EF5BAEB078E3}" presName="text" presStyleLbl="fgAcc0" presStyleIdx="2" presStyleCnt="3">
        <dgm:presLayoutVars>
          <dgm:chPref val="3"/>
        </dgm:presLayoutVars>
      </dgm:prSet>
      <dgm:spPr/>
    </dgm:pt>
    <dgm:pt modelId="{1EC4C326-8F71-4C79-9EC9-B6344419B801}" type="pres">
      <dgm:prSet presAssocID="{CA64D947-3881-4F70-9407-EF5BAEB078E3}" presName="hierChild2" presStyleCnt="0"/>
      <dgm:spPr/>
    </dgm:pt>
  </dgm:ptLst>
  <dgm:cxnLst>
    <dgm:cxn modelId="{4EED5F4F-08DA-4CB4-B2B9-2C32E7828273}" srcId="{6E009DB9-FA5D-4BDF-B8EF-F03A0B15AF97}" destId="{02A089CA-3EEA-4D77-8981-C8395CC730C1}" srcOrd="1" destOrd="0" parTransId="{0A07EDDB-0974-48DA-80C1-F7534F59D4B2}" sibTransId="{90EAB05A-05DC-48F8-93BD-132993142975}"/>
    <dgm:cxn modelId="{F4F6D056-8F91-4C05-8B5D-37DEE05ACF79}" type="presOf" srcId="{02A089CA-3EEA-4D77-8981-C8395CC730C1}" destId="{B0FD0455-3057-417C-B8CF-3A0D1267E9F0}" srcOrd="0" destOrd="0" presId="urn:microsoft.com/office/officeart/2005/8/layout/hierarchy1"/>
    <dgm:cxn modelId="{6F7E3059-9470-44F1-B06A-B26CC62A3621}" srcId="{6E009DB9-FA5D-4BDF-B8EF-F03A0B15AF97}" destId="{CA64D947-3881-4F70-9407-EF5BAEB078E3}" srcOrd="2" destOrd="0" parTransId="{0C2E20C2-146B-4006-82DC-85358E999E73}" sibTransId="{F56FC5AE-ABDF-4126-AF60-2380C2FAE324}"/>
    <dgm:cxn modelId="{7E62C5B3-500B-4EC5-ADEE-A937E588FC44}" type="presOf" srcId="{6E009DB9-FA5D-4BDF-B8EF-F03A0B15AF97}" destId="{7176176D-CF0E-413E-9741-06E8A28FA22E}" srcOrd="0" destOrd="0" presId="urn:microsoft.com/office/officeart/2005/8/layout/hierarchy1"/>
    <dgm:cxn modelId="{AC813DCE-3C7D-477A-9596-7023F400B242}" srcId="{6E009DB9-FA5D-4BDF-B8EF-F03A0B15AF97}" destId="{90EA19D7-3E5F-4290-BE17-62A831B86112}" srcOrd="0" destOrd="0" parTransId="{324C2F53-8593-436A-9C79-B93630216DB7}" sibTransId="{D2E03CBA-C700-40D2-B847-2C2E57C6723A}"/>
    <dgm:cxn modelId="{B5B2D5D5-633D-4A0C-B47A-4C71F68B6DF4}" type="presOf" srcId="{90EA19D7-3E5F-4290-BE17-62A831B86112}" destId="{A4E84222-3C7A-4A56-9A81-7319098DF88B}" srcOrd="0" destOrd="0" presId="urn:microsoft.com/office/officeart/2005/8/layout/hierarchy1"/>
    <dgm:cxn modelId="{20C141E5-9AE7-4CB0-B0AC-A3E71D69477B}" type="presOf" srcId="{CA64D947-3881-4F70-9407-EF5BAEB078E3}" destId="{24324A25-7C9E-404D-88D0-D521BE1809B4}" srcOrd="0" destOrd="0" presId="urn:microsoft.com/office/officeart/2005/8/layout/hierarchy1"/>
    <dgm:cxn modelId="{DE3706D4-D4C2-426A-9422-C1EBE27D655E}" type="presParOf" srcId="{7176176D-CF0E-413E-9741-06E8A28FA22E}" destId="{CD0CB0E1-3598-4574-95FF-769EAD345C23}" srcOrd="0" destOrd="0" presId="urn:microsoft.com/office/officeart/2005/8/layout/hierarchy1"/>
    <dgm:cxn modelId="{B6753414-EFC8-4369-A037-8D3A7A70E2B2}" type="presParOf" srcId="{CD0CB0E1-3598-4574-95FF-769EAD345C23}" destId="{50C6467F-EA12-4871-8268-9F6A38011876}" srcOrd="0" destOrd="0" presId="urn:microsoft.com/office/officeart/2005/8/layout/hierarchy1"/>
    <dgm:cxn modelId="{B038BBBA-02C6-471D-A35A-A50BE4CD7054}" type="presParOf" srcId="{50C6467F-EA12-4871-8268-9F6A38011876}" destId="{2CD82E83-8608-4882-96D3-23E0EBDF6BE2}" srcOrd="0" destOrd="0" presId="urn:microsoft.com/office/officeart/2005/8/layout/hierarchy1"/>
    <dgm:cxn modelId="{23F6EBD8-E69A-4DD7-BBAC-673ECE29A887}" type="presParOf" srcId="{50C6467F-EA12-4871-8268-9F6A38011876}" destId="{A4E84222-3C7A-4A56-9A81-7319098DF88B}" srcOrd="1" destOrd="0" presId="urn:microsoft.com/office/officeart/2005/8/layout/hierarchy1"/>
    <dgm:cxn modelId="{038CD0E6-34CE-407F-9CD9-73A77B19A1B0}" type="presParOf" srcId="{CD0CB0E1-3598-4574-95FF-769EAD345C23}" destId="{180C553C-DDFB-4DE1-AAAD-B1022EFEF68C}" srcOrd="1" destOrd="0" presId="urn:microsoft.com/office/officeart/2005/8/layout/hierarchy1"/>
    <dgm:cxn modelId="{115D4BD8-CB82-47A2-95CB-CC564A9D7337}" type="presParOf" srcId="{7176176D-CF0E-413E-9741-06E8A28FA22E}" destId="{FDEAD023-A080-440A-80E3-6B4C02182B97}" srcOrd="1" destOrd="0" presId="urn:microsoft.com/office/officeart/2005/8/layout/hierarchy1"/>
    <dgm:cxn modelId="{B1FC5CA3-03FF-4F89-963A-FB05E8155512}" type="presParOf" srcId="{FDEAD023-A080-440A-80E3-6B4C02182B97}" destId="{0E9443ED-8651-4D6C-B5EF-0CF9CB91C137}" srcOrd="0" destOrd="0" presId="urn:microsoft.com/office/officeart/2005/8/layout/hierarchy1"/>
    <dgm:cxn modelId="{5D333852-0254-4E33-8F21-2BD6371866CF}" type="presParOf" srcId="{0E9443ED-8651-4D6C-B5EF-0CF9CB91C137}" destId="{FB8C2B4E-5D27-4F39-8A90-D1CB21AAB913}" srcOrd="0" destOrd="0" presId="urn:microsoft.com/office/officeart/2005/8/layout/hierarchy1"/>
    <dgm:cxn modelId="{FDA266D6-7C9C-4205-AB5A-A897E37BDDAC}" type="presParOf" srcId="{0E9443ED-8651-4D6C-B5EF-0CF9CB91C137}" destId="{B0FD0455-3057-417C-B8CF-3A0D1267E9F0}" srcOrd="1" destOrd="0" presId="urn:microsoft.com/office/officeart/2005/8/layout/hierarchy1"/>
    <dgm:cxn modelId="{7B554B91-D793-412D-8C23-DD93A7D7A361}" type="presParOf" srcId="{FDEAD023-A080-440A-80E3-6B4C02182B97}" destId="{0FD611B8-E2EF-4A46-8DDD-9825BFA90943}" srcOrd="1" destOrd="0" presId="urn:microsoft.com/office/officeart/2005/8/layout/hierarchy1"/>
    <dgm:cxn modelId="{911A4E0C-C860-4940-BA70-F0E182042543}" type="presParOf" srcId="{7176176D-CF0E-413E-9741-06E8A28FA22E}" destId="{86CCBF2F-6B77-4EB5-BCCD-B7FB14B646F0}" srcOrd="2" destOrd="0" presId="urn:microsoft.com/office/officeart/2005/8/layout/hierarchy1"/>
    <dgm:cxn modelId="{B04C8219-36D5-4FFB-A81B-F15B59F8E8CF}" type="presParOf" srcId="{86CCBF2F-6B77-4EB5-BCCD-B7FB14B646F0}" destId="{8B59F695-DD98-4043-8BA9-6DBBF0FA871C}" srcOrd="0" destOrd="0" presId="urn:microsoft.com/office/officeart/2005/8/layout/hierarchy1"/>
    <dgm:cxn modelId="{4F52ACBC-9E01-4F97-961D-35BEEDEA2850}" type="presParOf" srcId="{8B59F695-DD98-4043-8BA9-6DBBF0FA871C}" destId="{AE2667AA-70BA-484C-A830-F426D947AD90}" srcOrd="0" destOrd="0" presId="urn:microsoft.com/office/officeart/2005/8/layout/hierarchy1"/>
    <dgm:cxn modelId="{38DB91FB-CCDC-44DC-A1B4-ADB07BFE37F7}" type="presParOf" srcId="{8B59F695-DD98-4043-8BA9-6DBBF0FA871C}" destId="{24324A25-7C9E-404D-88D0-D521BE1809B4}" srcOrd="1" destOrd="0" presId="urn:microsoft.com/office/officeart/2005/8/layout/hierarchy1"/>
    <dgm:cxn modelId="{7BD8236E-55B7-4DC5-9AE7-016D49823FD7}" type="presParOf" srcId="{86CCBF2F-6B77-4EB5-BCCD-B7FB14B646F0}" destId="{1EC4C326-8F71-4C79-9EC9-B6344419B80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95BB7-5DDC-4CF0-94A7-1AFD1A2AA833}">
      <dsp:nvSpPr>
        <dsp:cNvPr id="0" name=""/>
        <dsp:cNvSpPr/>
      </dsp:nvSpPr>
      <dsp:spPr>
        <a:xfrm>
          <a:off x="2739" y="0"/>
          <a:ext cx="2672272" cy="227193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To correct false expectations</a:t>
          </a:r>
          <a:endParaRPr lang="en-US" sz="3000" kern="1200" dirty="0"/>
        </a:p>
      </dsp:txBody>
      <dsp:txXfrm>
        <a:off x="69282" y="66543"/>
        <a:ext cx="2539186" cy="2138850"/>
      </dsp:txXfrm>
    </dsp:sp>
    <dsp:sp modelId="{58E07533-08B1-4718-B66F-F17CB396D9C9}">
      <dsp:nvSpPr>
        <dsp:cNvPr id="0" name=""/>
        <dsp:cNvSpPr/>
      </dsp:nvSpPr>
      <dsp:spPr>
        <a:xfrm>
          <a:off x="3123953" y="0"/>
          <a:ext cx="2672272" cy="227193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Font typeface="+mj-lt"/>
            <a:buNone/>
          </a:pPr>
          <a:r>
            <a:rPr lang="en-US" sz="3000" kern="1200" dirty="0"/>
            <a:t>To emphasize responsibility</a:t>
          </a:r>
        </a:p>
      </dsp:txBody>
      <dsp:txXfrm>
        <a:off x="3190496" y="66543"/>
        <a:ext cx="2539186" cy="2138850"/>
      </dsp:txXfrm>
    </dsp:sp>
    <dsp:sp modelId="{42EB2702-5456-4A82-AFE1-ED727EFA5890}">
      <dsp:nvSpPr>
        <dsp:cNvPr id="0" name=""/>
        <dsp:cNvSpPr/>
      </dsp:nvSpPr>
      <dsp:spPr>
        <a:xfrm>
          <a:off x="6245167" y="0"/>
          <a:ext cx="2672272" cy="227193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Font typeface="+mj-lt"/>
            <a:buNone/>
          </a:pPr>
          <a:r>
            <a:rPr lang="en-US" sz="3000" kern="1200" dirty="0"/>
            <a:t>To teach accountability </a:t>
          </a:r>
        </a:p>
      </dsp:txBody>
      <dsp:txXfrm>
        <a:off x="6311710" y="66543"/>
        <a:ext cx="2539186" cy="2138850"/>
      </dsp:txXfrm>
    </dsp:sp>
    <dsp:sp modelId="{08C50802-8EA4-4C2E-A987-171D9E09CD0E}">
      <dsp:nvSpPr>
        <dsp:cNvPr id="0" name=""/>
        <dsp:cNvSpPr/>
      </dsp:nvSpPr>
      <dsp:spPr>
        <a:xfrm>
          <a:off x="9366381" y="0"/>
          <a:ext cx="2672272" cy="227193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Font typeface="+mj-lt"/>
            <a:buNone/>
          </a:pPr>
          <a:r>
            <a:rPr lang="en-US" sz="3000" kern="1200" dirty="0"/>
            <a:t>To reveal reward and consequence</a:t>
          </a:r>
        </a:p>
      </dsp:txBody>
      <dsp:txXfrm>
        <a:off x="9432924" y="66543"/>
        <a:ext cx="2539186" cy="2138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65168-3813-4EE6-97D6-7EBB64C0531C}">
      <dsp:nvSpPr>
        <dsp:cNvPr id="0" name=""/>
        <dsp:cNvSpPr/>
      </dsp:nvSpPr>
      <dsp:spPr>
        <a:xfrm>
          <a:off x="0" y="747"/>
          <a:ext cx="6531238" cy="17487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1A9DCF-8F13-4C24-80DE-286D2D53DFEA}">
      <dsp:nvSpPr>
        <dsp:cNvPr id="0" name=""/>
        <dsp:cNvSpPr/>
      </dsp:nvSpPr>
      <dsp:spPr>
        <a:xfrm>
          <a:off x="529009" y="394225"/>
          <a:ext cx="961835" cy="961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E17089-92D5-42CE-8E61-CEF3A5B75B9A}">
      <dsp:nvSpPr>
        <dsp:cNvPr id="0" name=""/>
        <dsp:cNvSpPr/>
      </dsp:nvSpPr>
      <dsp:spPr>
        <a:xfrm>
          <a:off x="2019854" y="747"/>
          <a:ext cx="4511383" cy="1748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80" tIns="185080" rIns="185080" bIns="185080" numCol="1" spcCol="1270" anchor="ctr" anchorCtr="0">
          <a:noAutofit/>
        </a:bodyPr>
        <a:lstStyle/>
        <a:p>
          <a:pPr marL="0" lvl="0" indent="0" algn="l" defTabSz="1422400">
            <a:lnSpc>
              <a:spcPct val="90000"/>
            </a:lnSpc>
            <a:spcBef>
              <a:spcPct val="0"/>
            </a:spcBef>
            <a:spcAft>
              <a:spcPct val="35000"/>
            </a:spcAft>
            <a:buNone/>
          </a:pPr>
          <a:r>
            <a:rPr lang="en-US" sz="3200" kern="1200" dirty="0"/>
            <a:t>Demonstrates Trustworthiness</a:t>
          </a:r>
        </a:p>
      </dsp:txBody>
      <dsp:txXfrm>
        <a:off x="2019854" y="747"/>
        <a:ext cx="4511383" cy="1748791"/>
      </dsp:txXfrm>
    </dsp:sp>
    <dsp:sp modelId="{E7139B4F-B556-47A2-B898-C81095A987A0}">
      <dsp:nvSpPr>
        <dsp:cNvPr id="0" name=""/>
        <dsp:cNvSpPr/>
      </dsp:nvSpPr>
      <dsp:spPr>
        <a:xfrm>
          <a:off x="0" y="2186736"/>
          <a:ext cx="6531238" cy="17487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2A76D-47E3-429F-AF91-250EA96223CE}">
      <dsp:nvSpPr>
        <dsp:cNvPr id="0" name=""/>
        <dsp:cNvSpPr/>
      </dsp:nvSpPr>
      <dsp:spPr>
        <a:xfrm>
          <a:off x="529009" y="2580214"/>
          <a:ext cx="961835" cy="961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749948-84BA-459E-A550-638C98BAE850}">
      <dsp:nvSpPr>
        <dsp:cNvPr id="0" name=""/>
        <dsp:cNvSpPr/>
      </dsp:nvSpPr>
      <dsp:spPr>
        <a:xfrm>
          <a:off x="2019854" y="2186736"/>
          <a:ext cx="4511383" cy="1748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80" tIns="185080" rIns="185080" bIns="185080" numCol="1" spcCol="1270" anchor="ctr" anchorCtr="0">
          <a:noAutofit/>
        </a:bodyPr>
        <a:lstStyle/>
        <a:p>
          <a:pPr marL="0" lvl="0" indent="0" algn="l" defTabSz="1422400">
            <a:lnSpc>
              <a:spcPct val="90000"/>
            </a:lnSpc>
            <a:spcBef>
              <a:spcPct val="0"/>
            </a:spcBef>
            <a:spcAft>
              <a:spcPct val="35000"/>
            </a:spcAft>
            <a:buNone/>
          </a:pPr>
          <a:r>
            <a:rPr lang="en-US" sz="3200" kern="1200"/>
            <a:t>Prepares for Greater Responsibilities</a:t>
          </a:r>
        </a:p>
      </dsp:txBody>
      <dsp:txXfrm>
        <a:off x="2019854" y="2186736"/>
        <a:ext cx="4511383" cy="1748791"/>
      </dsp:txXfrm>
    </dsp:sp>
    <dsp:sp modelId="{818E7904-380E-4203-8BB8-063D5E4B558C}">
      <dsp:nvSpPr>
        <dsp:cNvPr id="0" name=""/>
        <dsp:cNvSpPr/>
      </dsp:nvSpPr>
      <dsp:spPr>
        <a:xfrm>
          <a:off x="0" y="4372726"/>
          <a:ext cx="6531238" cy="17487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419FB-A066-429B-8552-C46E6DAB721C}">
      <dsp:nvSpPr>
        <dsp:cNvPr id="0" name=""/>
        <dsp:cNvSpPr/>
      </dsp:nvSpPr>
      <dsp:spPr>
        <a:xfrm>
          <a:off x="529009" y="4766204"/>
          <a:ext cx="961835" cy="961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18492A-14A2-433B-B32E-1848105D36C0}">
      <dsp:nvSpPr>
        <dsp:cNvPr id="0" name=""/>
        <dsp:cNvSpPr/>
      </dsp:nvSpPr>
      <dsp:spPr>
        <a:xfrm>
          <a:off x="2019854" y="4372726"/>
          <a:ext cx="4511383" cy="1748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80" tIns="185080" rIns="185080" bIns="185080" numCol="1" spcCol="1270" anchor="ctr" anchorCtr="0">
          <a:noAutofit/>
        </a:bodyPr>
        <a:lstStyle/>
        <a:p>
          <a:pPr marL="0" lvl="0" indent="0" algn="l" defTabSz="1422400">
            <a:lnSpc>
              <a:spcPct val="90000"/>
            </a:lnSpc>
            <a:spcBef>
              <a:spcPct val="0"/>
            </a:spcBef>
            <a:spcAft>
              <a:spcPct val="35000"/>
            </a:spcAft>
            <a:buNone/>
          </a:pPr>
          <a:r>
            <a:rPr lang="en-US" sz="3200" kern="1200"/>
            <a:t>Builds Character and Integrity</a:t>
          </a:r>
        </a:p>
      </dsp:txBody>
      <dsp:txXfrm>
        <a:off x="2019854" y="4372726"/>
        <a:ext cx="4511383" cy="17487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53D0B-5DCC-46E6-94FF-F082A9D8B734}">
      <dsp:nvSpPr>
        <dsp:cNvPr id="0" name=""/>
        <dsp:cNvSpPr/>
      </dsp:nvSpPr>
      <dsp:spPr>
        <a:xfrm>
          <a:off x="-90876" y="11634"/>
          <a:ext cx="6604068" cy="12998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CBE12-AD36-478E-A31B-AF9BDF62C5D3}">
      <dsp:nvSpPr>
        <dsp:cNvPr id="0" name=""/>
        <dsp:cNvSpPr/>
      </dsp:nvSpPr>
      <dsp:spPr>
        <a:xfrm>
          <a:off x="302329" y="304101"/>
          <a:ext cx="714918" cy="7149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83024E-BA47-4569-920D-14AAA8EC0F3F}">
      <dsp:nvSpPr>
        <dsp:cNvPr id="0" name=""/>
        <dsp:cNvSpPr/>
      </dsp:nvSpPr>
      <dsp:spPr>
        <a:xfrm>
          <a:off x="1410453" y="11634"/>
          <a:ext cx="5099801" cy="1299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68" tIns="137568" rIns="137568" bIns="137568" numCol="1" spcCol="1270" anchor="ctr" anchorCtr="0">
          <a:noAutofit/>
        </a:bodyPr>
        <a:lstStyle/>
        <a:p>
          <a:pPr marL="0" lvl="0" indent="0" algn="l" defTabSz="1422400">
            <a:lnSpc>
              <a:spcPct val="90000"/>
            </a:lnSpc>
            <a:spcBef>
              <a:spcPct val="0"/>
            </a:spcBef>
            <a:spcAft>
              <a:spcPct val="35000"/>
            </a:spcAft>
            <a:buNone/>
          </a:pPr>
          <a:r>
            <a:rPr lang="en-US" sz="3200" kern="1200" dirty="0"/>
            <a:t>Time Management</a:t>
          </a:r>
        </a:p>
      </dsp:txBody>
      <dsp:txXfrm>
        <a:off x="1410453" y="11634"/>
        <a:ext cx="5099801" cy="1299852"/>
      </dsp:txXfrm>
    </dsp:sp>
    <dsp:sp modelId="{8816842D-5A2A-471F-8E28-E2D13B2184DD}">
      <dsp:nvSpPr>
        <dsp:cNvPr id="0" name=""/>
        <dsp:cNvSpPr/>
      </dsp:nvSpPr>
      <dsp:spPr>
        <a:xfrm>
          <a:off x="-90876" y="1636449"/>
          <a:ext cx="6604068" cy="12998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800C8-84B3-48CD-A9DE-AAE32F04293D}">
      <dsp:nvSpPr>
        <dsp:cNvPr id="0" name=""/>
        <dsp:cNvSpPr/>
      </dsp:nvSpPr>
      <dsp:spPr>
        <a:xfrm>
          <a:off x="302329" y="1928916"/>
          <a:ext cx="714918" cy="7149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ACB00A-70DF-4628-A5B7-D3157689BD93}">
      <dsp:nvSpPr>
        <dsp:cNvPr id="0" name=""/>
        <dsp:cNvSpPr/>
      </dsp:nvSpPr>
      <dsp:spPr>
        <a:xfrm>
          <a:off x="1410453" y="1636449"/>
          <a:ext cx="5099801" cy="1299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68" tIns="137568" rIns="137568" bIns="137568" numCol="1" spcCol="1270" anchor="ctr" anchorCtr="0">
          <a:noAutofit/>
        </a:bodyPr>
        <a:lstStyle/>
        <a:p>
          <a:pPr marL="0" lvl="0" indent="0" algn="l" defTabSz="1422400">
            <a:lnSpc>
              <a:spcPct val="90000"/>
            </a:lnSpc>
            <a:spcBef>
              <a:spcPct val="0"/>
            </a:spcBef>
            <a:spcAft>
              <a:spcPct val="35000"/>
            </a:spcAft>
            <a:buNone/>
          </a:pPr>
          <a:r>
            <a:rPr lang="en-US" sz="3200" kern="1200" dirty="0"/>
            <a:t>Finances</a:t>
          </a:r>
        </a:p>
      </dsp:txBody>
      <dsp:txXfrm>
        <a:off x="1410453" y="1636449"/>
        <a:ext cx="5099801" cy="1299852"/>
      </dsp:txXfrm>
    </dsp:sp>
    <dsp:sp modelId="{2FF749A2-3C8E-4126-948B-4AFDBE62E0AB}">
      <dsp:nvSpPr>
        <dsp:cNvPr id="0" name=""/>
        <dsp:cNvSpPr/>
      </dsp:nvSpPr>
      <dsp:spPr>
        <a:xfrm>
          <a:off x="-90876" y="3261265"/>
          <a:ext cx="6604068" cy="12998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C1E44-A9BF-439D-86BA-48D26ECD7CAB}">
      <dsp:nvSpPr>
        <dsp:cNvPr id="0" name=""/>
        <dsp:cNvSpPr/>
      </dsp:nvSpPr>
      <dsp:spPr>
        <a:xfrm>
          <a:off x="302329" y="3553732"/>
          <a:ext cx="714918" cy="7149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8C5A35-075A-4435-AE5D-574278E46063}">
      <dsp:nvSpPr>
        <dsp:cNvPr id="0" name=""/>
        <dsp:cNvSpPr/>
      </dsp:nvSpPr>
      <dsp:spPr>
        <a:xfrm>
          <a:off x="1410453" y="3261265"/>
          <a:ext cx="5099801" cy="1299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68" tIns="137568" rIns="137568" bIns="137568" numCol="1" spcCol="1270" anchor="ctr" anchorCtr="0">
          <a:noAutofit/>
        </a:bodyPr>
        <a:lstStyle/>
        <a:p>
          <a:pPr marL="0" lvl="0" indent="0" algn="l" defTabSz="1422400">
            <a:lnSpc>
              <a:spcPct val="90000"/>
            </a:lnSpc>
            <a:spcBef>
              <a:spcPct val="0"/>
            </a:spcBef>
            <a:spcAft>
              <a:spcPct val="35000"/>
            </a:spcAft>
            <a:buNone/>
          </a:pPr>
          <a:r>
            <a:rPr lang="en-US" sz="3200" kern="1200" dirty="0"/>
            <a:t>Relationships</a:t>
          </a:r>
        </a:p>
        <a:p>
          <a:pPr marL="0" lvl="0" indent="0" algn="l" defTabSz="1422400">
            <a:lnSpc>
              <a:spcPct val="90000"/>
            </a:lnSpc>
            <a:spcBef>
              <a:spcPct val="0"/>
            </a:spcBef>
            <a:spcAft>
              <a:spcPct val="35000"/>
            </a:spcAft>
            <a:buNone/>
          </a:pPr>
          <a:r>
            <a:rPr lang="en-US" sz="3200" kern="1200" dirty="0"/>
            <a:t>(Galatians 6:10)</a:t>
          </a:r>
        </a:p>
      </dsp:txBody>
      <dsp:txXfrm>
        <a:off x="1410453" y="3261265"/>
        <a:ext cx="5099801" cy="1299852"/>
      </dsp:txXfrm>
    </dsp:sp>
    <dsp:sp modelId="{D16F079D-0B16-4D54-85ED-3FEE5D7665F9}">
      <dsp:nvSpPr>
        <dsp:cNvPr id="0" name=""/>
        <dsp:cNvSpPr/>
      </dsp:nvSpPr>
      <dsp:spPr>
        <a:xfrm>
          <a:off x="-90876" y="4886081"/>
          <a:ext cx="6604068" cy="12998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8C918-2216-476A-8DF8-58B98251046C}">
      <dsp:nvSpPr>
        <dsp:cNvPr id="0" name=""/>
        <dsp:cNvSpPr/>
      </dsp:nvSpPr>
      <dsp:spPr>
        <a:xfrm>
          <a:off x="302329" y="5178548"/>
          <a:ext cx="714918" cy="7149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46C01-D175-4F5F-8893-6746B98402F4}">
      <dsp:nvSpPr>
        <dsp:cNvPr id="0" name=""/>
        <dsp:cNvSpPr/>
      </dsp:nvSpPr>
      <dsp:spPr>
        <a:xfrm>
          <a:off x="1225763" y="4886081"/>
          <a:ext cx="5469180" cy="1299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68" tIns="137568" rIns="137568" bIns="137568" numCol="1" spcCol="1270" anchor="ctr" anchorCtr="0">
          <a:noAutofit/>
        </a:bodyPr>
        <a:lstStyle/>
        <a:p>
          <a:pPr marL="0" lvl="0" indent="0" algn="l" defTabSz="1422400">
            <a:lnSpc>
              <a:spcPct val="90000"/>
            </a:lnSpc>
            <a:spcBef>
              <a:spcPct val="0"/>
            </a:spcBef>
            <a:spcAft>
              <a:spcPct val="35000"/>
            </a:spcAft>
            <a:buNone/>
          </a:pPr>
          <a:r>
            <a:rPr lang="en-US" sz="3200" kern="1200" dirty="0"/>
            <a:t>Accept little responsibilities</a:t>
          </a:r>
        </a:p>
      </dsp:txBody>
      <dsp:txXfrm>
        <a:off x="1225763" y="4886081"/>
        <a:ext cx="5469180" cy="12998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82E83-8608-4882-96D3-23E0EBDF6BE2}">
      <dsp:nvSpPr>
        <dsp:cNvPr id="0" name=""/>
        <dsp:cNvSpPr/>
      </dsp:nvSpPr>
      <dsp:spPr>
        <a:xfrm>
          <a:off x="0" y="740056"/>
          <a:ext cx="3043237" cy="19324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84222-3C7A-4A56-9A81-7319098DF88B}">
      <dsp:nvSpPr>
        <dsp:cNvPr id="0" name=""/>
        <dsp:cNvSpPr/>
      </dsp:nvSpPr>
      <dsp:spPr>
        <a:xfrm>
          <a:off x="338137" y="1061286"/>
          <a:ext cx="3043237" cy="193245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dirty="0"/>
            <a:t>Representative Teaching</a:t>
          </a:r>
          <a:r>
            <a:rPr lang="en-US" sz="2900" kern="1200" dirty="0"/>
            <a:t>.</a:t>
          </a:r>
        </a:p>
      </dsp:txBody>
      <dsp:txXfrm>
        <a:off x="394737" y="1117886"/>
        <a:ext cx="2930037" cy="1819255"/>
      </dsp:txXfrm>
    </dsp:sp>
    <dsp:sp modelId="{FB8C2B4E-5D27-4F39-8A90-D1CB21AAB913}">
      <dsp:nvSpPr>
        <dsp:cNvPr id="0" name=""/>
        <dsp:cNvSpPr/>
      </dsp:nvSpPr>
      <dsp:spPr>
        <a:xfrm>
          <a:off x="3719512" y="740056"/>
          <a:ext cx="3043237" cy="19324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D0455-3057-417C-B8CF-3A0D1267E9F0}">
      <dsp:nvSpPr>
        <dsp:cNvPr id="0" name=""/>
        <dsp:cNvSpPr/>
      </dsp:nvSpPr>
      <dsp:spPr>
        <a:xfrm>
          <a:off x="4057650" y="1061286"/>
          <a:ext cx="3043237" cy="193245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dirty="0"/>
            <a:t>Emphasis by Contrast</a:t>
          </a:r>
          <a:r>
            <a:rPr lang="en-US" sz="2900" kern="1200" dirty="0"/>
            <a:t>.</a:t>
          </a:r>
        </a:p>
      </dsp:txBody>
      <dsp:txXfrm>
        <a:off x="4114250" y="1117886"/>
        <a:ext cx="2930037" cy="1819255"/>
      </dsp:txXfrm>
    </dsp:sp>
    <dsp:sp modelId="{AE2667AA-70BA-484C-A830-F426D947AD90}">
      <dsp:nvSpPr>
        <dsp:cNvPr id="0" name=""/>
        <dsp:cNvSpPr/>
      </dsp:nvSpPr>
      <dsp:spPr>
        <a:xfrm>
          <a:off x="7439025" y="740056"/>
          <a:ext cx="3043237" cy="19324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24A25-7C9E-404D-88D0-D521BE1809B4}">
      <dsp:nvSpPr>
        <dsp:cNvPr id="0" name=""/>
        <dsp:cNvSpPr/>
      </dsp:nvSpPr>
      <dsp:spPr>
        <a:xfrm>
          <a:off x="7777162" y="1061286"/>
          <a:ext cx="3043237" cy="193245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Invitation to Reflect.</a:t>
          </a:r>
          <a:endParaRPr lang="en-US" sz="2900" kern="1200"/>
        </a:p>
      </dsp:txBody>
      <dsp:txXfrm>
        <a:off x="7833762" y="1117886"/>
        <a:ext cx="2930037" cy="18192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56AC5-9231-4C5C-B7AF-0AE99E22DC36}"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717A4-ED36-4AA0-A7F8-A99DC999839B}" type="slidenum">
              <a:rPr lang="en-US" smtClean="0"/>
              <a:t>‹#›</a:t>
            </a:fld>
            <a:endParaRPr lang="en-US"/>
          </a:p>
        </p:txBody>
      </p:sp>
    </p:spTree>
    <p:extLst>
      <p:ext uri="{BB962C8B-B14F-4D97-AF65-F5344CB8AC3E}">
        <p14:creationId xmlns:p14="http://schemas.microsoft.com/office/powerpoint/2010/main" val="677736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Bible teaches us that faithfulness in small things is crucial for greater responsibilities. In Luke 19:11–27, Jesus shares the parable of the minas</a:t>
            </a:r>
          </a:p>
          <a:p>
            <a:endParaRPr lang="en-US" dirty="0"/>
          </a:p>
        </p:txBody>
      </p:sp>
      <p:sp>
        <p:nvSpPr>
          <p:cNvPr id="4" name="Slide Number Placeholder 3"/>
          <p:cNvSpPr>
            <a:spLocks noGrp="1"/>
          </p:cNvSpPr>
          <p:nvPr>
            <p:ph type="sldNum" sz="quarter" idx="5"/>
          </p:nvPr>
        </p:nvSpPr>
        <p:spPr/>
        <p:txBody>
          <a:bodyPr/>
          <a:lstStyle/>
          <a:p>
            <a:fld id="{2FF717A4-ED36-4AA0-A7F8-A99DC999839B}" type="slidenum">
              <a:rPr lang="en-US" smtClean="0"/>
              <a:t>2</a:t>
            </a:fld>
            <a:endParaRPr lang="en-US"/>
          </a:p>
        </p:txBody>
      </p:sp>
    </p:spTree>
    <p:extLst>
      <p:ext uri="{BB962C8B-B14F-4D97-AF65-F5344CB8AC3E}">
        <p14:creationId xmlns:p14="http://schemas.microsoft.com/office/powerpoint/2010/main" val="3943008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Ellen G. White notes, "In a thousand ways you may serve the Lord. By performing the lesser duties, you are preparing yourself for greater responsibilities." (</a:t>
            </a:r>
            <a:r>
              <a:rPr lang="en-US" sz="1200" i="1" kern="1200" dirty="0">
                <a:solidFill>
                  <a:schemeClr val="tx1"/>
                </a:solidFill>
                <a:effectLst/>
                <a:latin typeface="+mn-lt"/>
                <a:ea typeface="+mn-ea"/>
                <a:cs typeface="+mn-cs"/>
              </a:rPr>
              <a:t>Christ's Object Lessons</a:t>
            </a:r>
            <a:r>
              <a:rPr lang="en-US" sz="1200" kern="1200" dirty="0">
                <a:solidFill>
                  <a:schemeClr val="tx1"/>
                </a:solidFill>
                <a:effectLst/>
                <a:latin typeface="+mn-lt"/>
                <a:ea typeface="+mn-ea"/>
                <a:cs typeface="+mn-cs"/>
              </a:rPr>
              <a:t>, p. 355)Faithfulness in small matters demonstrates our trustworthiness and prepares us for greater responsibilities in God's kingdom.</a:t>
            </a:r>
          </a:p>
        </p:txBody>
      </p:sp>
      <p:sp>
        <p:nvSpPr>
          <p:cNvPr id="4" name="Slide Number Placeholder 3"/>
          <p:cNvSpPr>
            <a:spLocks noGrp="1"/>
          </p:cNvSpPr>
          <p:nvPr>
            <p:ph type="sldNum" sz="quarter" idx="5"/>
          </p:nvPr>
        </p:nvSpPr>
        <p:spPr/>
        <p:txBody>
          <a:bodyPr/>
          <a:lstStyle/>
          <a:p>
            <a:fld id="{2FF717A4-ED36-4AA0-A7F8-A99DC999839B}" type="slidenum">
              <a:rPr lang="en-US" smtClean="0"/>
              <a:t>5</a:t>
            </a:fld>
            <a:endParaRPr lang="en-US"/>
          </a:p>
        </p:txBody>
      </p:sp>
    </p:spTree>
    <p:extLst>
      <p:ext uri="{BB962C8B-B14F-4D97-AF65-F5344CB8AC3E}">
        <p14:creationId xmlns:p14="http://schemas.microsoft.com/office/powerpoint/2010/main" val="53851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correct false expectations – The people thought the kingdom of God would appear immediately.</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To emphasize responsibility – While waiting for Christ’s return, His followers are to faithfully work with what they’ve been given.</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To teach accountability – Everyone will give an account of their stewardship.</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To reveal reward and consequence – Faithfulness is rewarded with greater trust; neglect,  laziness and idleness, are punished.</a:t>
            </a:r>
          </a:p>
          <a:p>
            <a:endParaRPr lang="en-US" dirty="0"/>
          </a:p>
        </p:txBody>
      </p:sp>
      <p:sp>
        <p:nvSpPr>
          <p:cNvPr id="4" name="Slide Number Placeholder 3"/>
          <p:cNvSpPr>
            <a:spLocks noGrp="1"/>
          </p:cNvSpPr>
          <p:nvPr>
            <p:ph type="sldNum" sz="quarter" idx="5"/>
          </p:nvPr>
        </p:nvSpPr>
        <p:spPr/>
        <p:txBody>
          <a:bodyPr/>
          <a:lstStyle/>
          <a:p>
            <a:fld id="{2FF717A4-ED36-4AA0-A7F8-A99DC999839B}" type="slidenum">
              <a:rPr lang="en-US" smtClean="0"/>
              <a:t>9</a:t>
            </a:fld>
            <a:endParaRPr lang="en-US"/>
          </a:p>
        </p:txBody>
      </p:sp>
    </p:spTree>
    <p:extLst>
      <p:ext uri="{BB962C8B-B14F-4D97-AF65-F5344CB8AC3E}">
        <p14:creationId xmlns:p14="http://schemas.microsoft.com/office/powerpoint/2010/main" val="16225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sz="1200" b="1" kern="1200" dirty="0">
                <a:solidFill>
                  <a:schemeClr val="tx1"/>
                </a:solidFill>
                <a:effectLst/>
                <a:latin typeface="+mn-lt"/>
                <a:ea typeface="+mn-ea"/>
                <a:cs typeface="+mn-cs"/>
              </a:rPr>
              <a:t>Demonstrates Trustworthiness:</a:t>
            </a:r>
            <a:r>
              <a:rPr lang="en-US" sz="1200" kern="1200" dirty="0">
                <a:solidFill>
                  <a:schemeClr val="tx1"/>
                </a:solidFill>
                <a:effectLst/>
                <a:latin typeface="+mn-lt"/>
                <a:ea typeface="+mn-ea"/>
                <a:cs typeface="+mn-cs"/>
              </a:rPr>
              <a:t> Faithfulness in small matters shows our commitment to God's principles and our trustworthiness. As Jesus said, "Whoever is faithful in very little will also be faithful in much, and whoever is unrighteous in very little will also be unrighteous in much." (Luke 16:10)</a:t>
            </a:r>
          </a:p>
          <a:p>
            <a:pPr marL="228600" lvl="0" indent="-228600">
              <a:buFont typeface="+mj-lt"/>
              <a:buAutoNum type="arabicPeriod"/>
            </a:pPr>
            <a:r>
              <a:rPr lang="en-US" sz="1200" b="1" kern="1200" dirty="0">
                <a:solidFill>
                  <a:schemeClr val="tx1"/>
                </a:solidFill>
                <a:effectLst/>
                <a:latin typeface="+mn-lt"/>
                <a:ea typeface="+mn-ea"/>
                <a:cs typeface="+mn-cs"/>
              </a:rPr>
              <a:t>Prepares for Greater Responsibilities:</a:t>
            </a:r>
            <a:r>
              <a:rPr lang="en-US" sz="1200" kern="1200" dirty="0">
                <a:solidFill>
                  <a:schemeClr val="tx1"/>
                </a:solidFill>
                <a:effectLst/>
                <a:latin typeface="+mn-lt"/>
                <a:ea typeface="+mn-ea"/>
                <a:cs typeface="+mn-cs"/>
              </a:rPr>
              <a:t> Being faithful in little things prepares us for greater responsibilities and opportunities in God's kingdom. EG White writes, "The faithful performance of today’s duties is the best preparation for the trials of tomorrow." (</a:t>
            </a:r>
            <a:r>
              <a:rPr lang="en-US" sz="1200" i="1" kern="1200" dirty="0">
                <a:solidFill>
                  <a:schemeClr val="tx1"/>
                </a:solidFill>
                <a:effectLst/>
                <a:latin typeface="+mn-lt"/>
                <a:ea typeface="+mn-ea"/>
                <a:cs typeface="+mn-cs"/>
              </a:rPr>
              <a:t>Messages to Young People</a:t>
            </a:r>
            <a:r>
              <a:rPr lang="en-US" sz="1200" kern="1200" dirty="0">
                <a:solidFill>
                  <a:schemeClr val="tx1"/>
                </a:solidFill>
                <a:effectLst/>
                <a:latin typeface="+mn-lt"/>
                <a:ea typeface="+mn-ea"/>
                <a:cs typeface="+mn-cs"/>
              </a:rPr>
              <a:t>, p. 200)</a:t>
            </a:r>
          </a:p>
          <a:p>
            <a:pPr marL="228600" lvl="0" indent="-228600">
              <a:buFont typeface="+mj-lt"/>
              <a:buAutoNum type="arabicPeriod"/>
            </a:pPr>
            <a:r>
              <a:rPr lang="en-US" sz="1200" b="1" kern="1200" dirty="0">
                <a:solidFill>
                  <a:schemeClr val="tx1"/>
                </a:solidFill>
                <a:effectLst/>
                <a:latin typeface="+mn-lt"/>
                <a:ea typeface="+mn-ea"/>
                <a:cs typeface="+mn-cs"/>
              </a:rPr>
              <a:t>Builds Character and Integrity:</a:t>
            </a:r>
            <a:r>
              <a:rPr lang="en-US" sz="1200" kern="1200" dirty="0">
                <a:solidFill>
                  <a:schemeClr val="tx1"/>
                </a:solidFill>
                <a:effectLst/>
                <a:latin typeface="+mn-lt"/>
                <a:ea typeface="+mn-ea"/>
                <a:cs typeface="+mn-cs"/>
              </a:rPr>
              <a:t> notice that greatness of men is often hidden in their obscure and humble beginnings. What matters most is not the size of your start but the spirit of your faithfulness and the little things you put in towards the accomplishment of your dream.</a:t>
            </a:r>
          </a:p>
          <a:p>
            <a:endParaRPr lang="en-US" dirty="0"/>
          </a:p>
        </p:txBody>
      </p:sp>
      <p:sp>
        <p:nvSpPr>
          <p:cNvPr id="4" name="Slide Number Placeholder 3"/>
          <p:cNvSpPr>
            <a:spLocks noGrp="1"/>
          </p:cNvSpPr>
          <p:nvPr>
            <p:ph type="sldNum" sz="quarter" idx="5"/>
          </p:nvPr>
        </p:nvSpPr>
        <p:spPr/>
        <p:txBody>
          <a:bodyPr/>
          <a:lstStyle/>
          <a:p>
            <a:fld id="{2FF717A4-ED36-4AA0-A7F8-A99DC999839B}" type="slidenum">
              <a:rPr lang="en-US" smtClean="0"/>
              <a:t>10</a:t>
            </a:fld>
            <a:endParaRPr lang="en-US"/>
          </a:p>
        </p:txBody>
      </p:sp>
    </p:spTree>
    <p:extLst>
      <p:ext uri="{BB962C8B-B14F-4D97-AF65-F5344CB8AC3E}">
        <p14:creationId xmlns:p14="http://schemas.microsoft.com/office/powerpoint/2010/main" val="202119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sz="1200" b="1" kern="1200" dirty="0">
                <a:solidFill>
                  <a:schemeClr val="tx1"/>
                </a:solidFill>
                <a:effectLst/>
                <a:latin typeface="+mn-lt"/>
                <a:ea typeface="+mn-ea"/>
                <a:cs typeface="+mn-cs"/>
              </a:rPr>
              <a:t>Time Management:</a:t>
            </a:r>
            <a:r>
              <a:rPr lang="en-US" sz="1200" kern="1200" dirty="0">
                <a:solidFill>
                  <a:schemeClr val="tx1"/>
                </a:solidFill>
                <a:effectLst/>
                <a:latin typeface="+mn-lt"/>
                <a:ea typeface="+mn-ea"/>
                <a:cs typeface="+mn-cs"/>
              </a:rPr>
              <a:t> Being faithful in managing our time wisely demonstrates our commitment to God's priorities. As C.S. Lewis noted, "You don't have a soul. You are a Soul. You have a body." Prioritizing our time according to God's priorities is essential.</a:t>
            </a:r>
          </a:p>
          <a:p>
            <a:pPr marL="228600" lvl="0" indent="-228600">
              <a:buFont typeface="+mj-lt"/>
              <a:buAutoNum type="arabicPeriod"/>
            </a:pPr>
            <a:r>
              <a:rPr lang="en-US" sz="1200" b="1" kern="1200" dirty="0">
                <a:solidFill>
                  <a:schemeClr val="tx1"/>
                </a:solidFill>
                <a:effectLst/>
                <a:latin typeface="+mn-lt"/>
                <a:ea typeface="+mn-ea"/>
                <a:cs typeface="+mn-cs"/>
              </a:rPr>
              <a:t>Finances:</a:t>
            </a:r>
            <a:r>
              <a:rPr lang="en-US" sz="1200" kern="1200" dirty="0">
                <a:solidFill>
                  <a:schemeClr val="tx1"/>
                </a:solidFill>
                <a:effectLst/>
                <a:latin typeface="+mn-lt"/>
                <a:ea typeface="+mn-ea"/>
                <a:cs typeface="+mn-cs"/>
              </a:rPr>
              <a:t> Faithfulness in tithing and giving demonstrates our trust in God's provision and care. Malachi 3:10 encourages us to "Bring the full tithe into the storehouse, that there may be food in my house."</a:t>
            </a:r>
          </a:p>
          <a:p>
            <a:pPr marL="228600" lvl="0" indent="-228600">
              <a:buFont typeface="+mj-lt"/>
              <a:buAutoNum type="arabicPeriod"/>
            </a:pPr>
            <a:r>
              <a:rPr lang="en-US" sz="1200" b="1" kern="1200" dirty="0">
                <a:solidFill>
                  <a:schemeClr val="tx1"/>
                </a:solidFill>
                <a:effectLst/>
                <a:latin typeface="+mn-lt"/>
                <a:ea typeface="+mn-ea"/>
                <a:cs typeface="+mn-cs"/>
              </a:rPr>
              <a:t>Relationships:</a:t>
            </a:r>
            <a:r>
              <a:rPr lang="en-US" sz="1200" kern="1200" dirty="0">
                <a:solidFill>
                  <a:schemeClr val="tx1"/>
                </a:solidFill>
                <a:effectLst/>
                <a:latin typeface="+mn-lt"/>
                <a:ea typeface="+mn-ea"/>
                <a:cs typeface="+mn-cs"/>
              </a:rPr>
              <a:t> Faithfulness in nurturing relationships with family, friends, and church community reflects our love for God and others. As Paul wrote, "Let us do good to everyone, and especially to those who are of the household of faith." (Galatians 6:10)</a:t>
            </a:r>
          </a:p>
          <a:p>
            <a:pPr marL="228600" lvl="0" indent="-228600">
              <a:buFont typeface="+mj-lt"/>
              <a:buAutoNum type="arabicPeriod"/>
            </a:pPr>
            <a:r>
              <a:rPr lang="en-US" sz="1200" b="1" kern="1200" dirty="0">
                <a:solidFill>
                  <a:schemeClr val="tx1"/>
                </a:solidFill>
                <a:effectLst/>
                <a:latin typeface="+mn-lt"/>
                <a:ea typeface="+mn-ea"/>
                <a:cs typeface="+mn-cs"/>
              </a:rPr>
              <a:t>Accept little responsibilities: </a:t>
            </a:r>
            <a:r>
              <a:rPr lang="en-US" sz="1200" kern="1200" dirty="0">
                <a:solidFill>
                  <a:schemeClr val="tx1"/>
                </a:solidFill>
                <a:effectLst/>
                <a:latin typeface="+mn-lt"/>
                <a:ea typeface="+mn-ea"/>
                <a:cs typeface="+mn-cs"/>
              </a:rPr>
              <a:t>Accepting little responsibilities prepare you for bigger ones. Little responsibilities also prepare you to face and overcome more challenging tasks. </a:t>
            </a:r>
          </a:p>
          <a:p>
            <a:pPr marL="228600" lvl="0" indent="-228600">
              <a:buFont typeface="+mj-lt"/>
              <a:buAutoNum type="arabicPeriod"/>
            </a:pP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When we had just one semester to finish our first degree at KNUST, it became almost a ritual for the lecturers in our department to use the first ten minutes of their lecture time to advice us. Most of the advice they gave us centered on how we could face the challenges of life after school. Dr D.N.A. Hammond, the head of the Land Economy Department, who had taught us Principles of Law in our first year and was handling us in Property Valuation in the final year, briefly shared with us the value of accepting little </a:t>
            </a:r>
            <a:r>
              <a:rPr lang="en-US" sz="1200" i="1" kern="1200" dirty="0" err="1">
                <a:solidFill>
                  <a:schemeClr val="tx1"/>
                </a:solidFill>
                <a:effectLst/>
                <a:latin typeface="+mn-lt"/>
                <a:ea typeface="+mn-ea"/>
                <a:cs typeface="+mn-cs"/>
              </a:rPr>
              <a:t>responsibilities.As</a:t>
            </a:r>
            <a:r>
              <a:rPr lang="en-US" sz="1200" i="1" kern="1200" dirty="0">
                <a:solidFill>
                  <a:schemeClr val="tx1"/>
                </a:solidFill>
                <a:effectLst/>
                <a:latin typeface="+mn-lt"/>
                <a:ea typeface="+mn-ea"/>
                <a:cs typeface="+mn-cs"/>
              </a:rPr>
              <a:t> he spoke to us, he paused and started gazing intently through the window for a couple of minutes. It suggested to us that he was recollecting something. He turned back to us and told us that some years back he used to run errands for some of the lecturers including the then head of department. Because of his exceptional academic performance, he was asked to work as a Teaching Assistant when he finished his course of study. According to him, he could climb and descend the stairs more than twenty times in a day, picking up files for the lecturers and performing other tasks that were assigned him. Such little responsibilities were preparing him for bigger and more rewarding ones—he rose through the ranks to become the head of that department!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Accepting little responsibilities prepare you for bigger and more rewarding ones.</a:t>
            </a:r>
          </a:p>
          <a:p>
            <a:pPr marL="228600" lvl="0" indent="-228600">
              <a:buFont typeface="+mj-lt"/>
              <a:buAutoNum type="arabicPeriod"/>
            </a:pPr>
            <a:endParaRPr lang="en-US" sz="1200" kern="1200" dirty="0">
              <a:solidFill>
                <a:schemeClr val="tx1"/>
              </a:solidFill>
              <a:effectLst/>
              <a:latin typeface="+mn-lt"/>
              <a:ea typeface="+mn-ea"/>
              <a:cs typeface="+mn-cs"/>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2FF717A4-ED36-4AA0-A7F8-A99DC999839B}" type="slidenum">
              <a:rPr lang="en-US" smtClean="0"/>
              <a:t>11</a:t>
            </a:fld>
            <a:endParaRPr lang="en-US"/>
          </a:p>
        </p:txBody>
      </p:sp>
    </p:spTree>
    <p:extLst>
      <p:ext uri="{BB962C8B-B14F-4D97-AF65-F5344CB8AC3E}">
        <p14:creationId xmlns:p14="http://schemas.microsoft.com/office/powerpoint/2010/main" val="1600014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parable, a nobleman gives ten servants one mina each. Yet, Jesus only describes the actions of </a:t>
            </a:r>
            <a:r>
              <a:rPr lang="en-US" sz="1200" b="1" kern="1200" dirty="0">
                <a:solidFill>
                  <a:schemeClr val="tx1"/>
                </a:solidFill>
                <a:effectLst/>
                <a:latin typeface="+mn-lt"/>
                <a:ea typeface="+mn-ea"/>
                <a:cs typeface="+mn-cs"/>
              </a:rPr>
              <a:t>three servants</a:t>
            </a:r>
            <a:r>
              <a:rPr lang="en-US" sz="1200" kern="1200" dirty="0">
                <a:solidFill>
                  <a:schemeClr val="tx1"/>
                </a:solidFill>
                <a:effectLst/>
                <a:latin typeface="+mn-lt"/>
                <a:ea typeface="+mn-ea"/>
                <a:cs typeface="+mn-cs"/>
              </a:rPr>
              <a:t> in detail. (I read the story several times and upon reflection I noticed this!). Why did Jesus mention only three servants?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b="1" kern="1200" dirty="0">
                <a:solidFill>
                  <a:schemeClr val="tx1"/>
                </a:solidFill>
                <a:effectLst/>
                <a:latin typeface="+mn-lt"/>
                <a:ea typeface="+mn-ea"/>
                <a:cs typeface="+mn-cs"/>
              </a:rPr>
              <a:t>Representative Teaching:</a:t>
            </a:r>
            <a:r>
              <a:rPr lang="en-US" sz="1200" kern="1200" dirty="0">
                <a:solidFill>
                  <a:schemeClr val="tx1"/>
                </a:solidFill>
                <a:effectLst/>
                <a:latin typeface="+mn-lt"/>
                <a:ea typeface="+mn-ea"/>
                <a:cs typeface="+mn-cs"/>
              </a:rPr>
              <a:t> Jesus uses </a:t>
            </a:r>
            <a:r>
              <a:rPr lang="en-US" sz="1200" b="1" kern="1200" dirty="0">
                <a:solidFill>
                  <a:schemeClr val="tx1"/>
                </a:solidFill>
                <a:effectLst/>
                <a:latin typeface="+mn-lt"/>
                <a:ea typeface="+mn-ea"/>
                <a:cs typeface="+mn-cs"/>
              </a:rPr>
              <a:t>three examples</a:t>
            </a:r>
            <a:r>
              <a:rPr lang="en-US" sz="1200" kern="1200" dirty="0">
                <a:solidFill>
                  <a:schemeClr val="tx1"/>
                </a:solidFill>
                <a:effectLst/>
                <a:latin typeface="+mn-lt"/>
                <a:ea typeface="+mn-ea"/>
                <a:cs typeface="+mn-cs"/>
              </a:rPr>
              <a:t> to reflect the full range of human responses to responsibility—one servant who multiplies greatly, one who does moderately well, and one who fails completely.</a:t>
            </a:r>
          </a:p>
          <a:p>
            <a:pPr marL="228600" lvl="0" indent="-228600">
              <a:buFont typeface="+mj-lt"/>
              <a:buAutoNum type="arabicPeriod"/>
            </a:pPr>
            <a:r>
              <a:rPr lang="en-US" sz="1200" b="1" kern="1200" dirty="0">
                <a:solidFill>
                  <a:schemeClr val="tx1"/>
                </a:solidFill>
                <a:effectLst/>
                <a:latin typeface="+mn-lt"/>
                <a:ea typeface="+mn-ea"/>
                <a:cs typeface="+mn-cs"/>
              </a:rPr>
              <a:t>Emphasis by Contrast:</a:t>
            </a:r>
            <a:r>
              <a:rPr lang="en-US" sz="1200" kern="1200" dirty="0">
                <a:solidFill>
                  <a:schemeClr val="tx1"/>
                </a:solidFill>
                <a:effectLst/>
                <a:latin typeface="+mn-lt"/>
                <a:ea typeface="+mn-ea"/>
                <a:cs typeface="+mn-cs"/>
              </a:rPr>
              <a:t> By showing the </a:t>
            </a:r>
            <a:r>
              <a:rPr lang="en-US" sz="1200" b="1" kern="1200" dirty="0">
                <a:solidFill>
                  <a:schemeClr val="tx1"/>
                </a:solidFill>
                <a:effectLst/>
                <a:latin typeface="+mn-lt"/>
                <a:ea typeface="+mn-ea"/>
                <a:cs typeface="+mn-cs"/>
              </a:rPr>
              <a:t>best, the average, and the worst</a:t>
            </a:r>
            <a:r>
              <a:rPr lang="en-US" sz="1200" kern="1200" dirty="0">
                <a:solidFill>
                  <a:schemeClr val="tx1"/>
                </a:solidFill>
                <a:effectLst/>
                <a:latin typeface="+mn-lt"/>
                <a:ea typeface="+mn-ea"/>
                <a:cs typeface="+mn-cs"/>
              </a:rPr>
              <a:t>, Jesus makes His lesson clear and impactful.</a:t>
            </a:r>
          </a:p>
          <a:p>
            <a:pPr marL="228600" lvl="0" indent="-228600">
              <a:buFont typeface="+mj-lt"/>
              <a:buAutoNum type="arabicPeriod"/>
            </a:pPr>
            <a:r>
              <a:rPr lang="en-US" sz="1200" b="1" kern="1200" dirty="0">
                <a:solidFill>
                  <a:schemeClr val="tx1"/>
                </a:solidFill>
                <a:effectLst/>
                <a:latin typeface="+mn-lt"/>
                <a:ea typeface="+mn-ea"/>
                <a:cs typeface="+mn-cs"/>
              </a:rPr>
              <a:t>Invitation to Reflect:</a:t>
            </a:r>
            <a:r>
              <a:rPr lang="en-US" sz="1200" kern="1200" dirty="0">
                <a:solidFill>
                  <a:schemeClr val="tx1"/>
                </a:solidFill>
                <a:effectLst/>
                <a:latin typeface="+mn-lt"/>
                <a:ea typeface="+mn-ea"/>
                <a:cs typeface="+mn-cs"/>
              </a:rPr>
              <a:t> The other </a:t>
            </a:r>
            <a:r>
              <a:rPr lang="en-US" sz="1200" b="1" kern="1200" dirty="0">
                <a:solidFill>
                  <a:schemeClr val="tx1"/>
                </a:solidFill>
                <a:effectLst/>
                <a:latin typeface="+mn-lt"/>
                <a:ea typeface="+mn-ea"/>
                <a:cs typeface="+mn-cs"/>
              </a:rPr>
              <a:t>seven servants are not named</a:t>
            </a:r>
            <a:r>
              <a:rPr lang="en-US" sz="1200" kern="1200" dirty="0">
                <a:solidFill>
                  <a:schemeClr val="tx1"/>
                </a:solidFill>
                <a:effectLst/>
                <a:latin typeface="+mn-lt"/>
                <a:ea typeface="+mn-ea"/>
                <a:cs typeface="+mn-cs"/>
              </a:rPr>
              <a:t>—leaving space for each of us to ask: </a:t>
            </a:r>
            <a:r>
              <a:rPr lang="en-US" sz="1200" i="1" kern="1200" dirty="0">
                <a:solidFill>
                  <a:schemeClr val="tx1"/>
                </a:solidFill>
                <a:effectLst/>
                <a:latin typeface="+mn-lt"/>
                <a:ea typeface="+mn-ea"/>
                <a:cs typeface="+mn-cs"/>
              </a:rPr>
              <a:t>“Which of the ten am I?”</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Key </a:t>
            </a:r>
            <a:r>
              <a:rPr lang="en-US" sz="1200" b="1" kern="1200" dirty="0" err="1">
                <a:solidFill>
                  <a:schemeClr val="tx1"/>
                </a:solidFill>
                <a:effectLst/>
                <a:latin typeface="+mn-lt"/>
                <a:ea typeface="+mn-ea"/>
                <a:cs typeface="+mn-cs"/>
              </a:rPr>
              <a:t>Insight:</a:t>
            </a:r>
            <a:r>
              <a:rPr lang="en-US" sz="1200" i="1" kern="1200" dirty="0" err="1">
                <a:solidFill>
                  <a:schemeClr val="tx1"/>
                </a:solidFill>
                <a:effectLst/>
                <a:latin typeface="+mn-lt"/>
                <a:ea typeface="+mn-ea"/>
                <a:cs typeface="+mn-cs"/>
              </a:rPr>
              <a:t>The</a:t>
            </a:r>
            <a:r>
              <a:rPr lang="en-US" sz="1200" i="1" kern="1200" dirty="0">
                <a:solidFill>
                  <a:schemeClr val="tx1"/>
                </a:solidFill>
                <a:effectLst/>
                <a:latin typeface="+mn-lt"/>
                <a:ea typeface="+mn-ea"/>
                <a:cs typeface="+mn-cs"/>
              </a:rPr>
              <a:t> rest of the story is still being written—through our own faithfulness or neglect. We are part of this parable.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FF717A4-ED36-4AA0-A7F8-A99DC999839B}" type="slidenum">
              <a:rPr lang="en-US" smtClean="0"/>
              <a:t>12</a:t>
            </a:fld>
            <a:endParaRPr lang="en-US"/>
          </a:p>
        </p:txBody>
      </p:sp>
    </p:spTree>
    <p:extLst>
      <p:ext uri="{BB962C8B-B14F-4D97-AF65-F5344CB8AC3E}">
        <p14:creationId xmlns:p14="http://schemas.microsoft.com/office/powerpoint/2010/main" val="97721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us consider the story of Thomas Edison. As a child, he was labeled as slow and unteachable. But he remained faithful in experimenting, learning, and growing in small ways. Eventually, he became one of the greatest inventors the world has ever known. Faithfulness in little things, —whether it's in study, ministry, or daily devotion—leads to life-changing outcomes.</a:t>
            </a:r>
            <a:endParaRPr lang="en-US" dirty="0"/>
          </a:p>
        </p:txBody>
      </p:sp>
      <p:sp>
        <p:nvSpPr>
          <p:cNvPr id="4" name="Slide Number Placeholder 3"/>
          <p:cNvSpPr>
            <a:spLocks noGrp="1"/>
          </p:cNvSpPr>
          <p:nvPr>
            <p:ph type="sldNum" sz="quarter" idx="5"/>
          </p:nvPr>
        </p:nvSpPr>
        <p:spPr/>
        <p:txBody>
          <a:bodyPr/>
          <a:lstStyle/>
          <a:p>
            <a:fld id="{2FF717A4-ED36-4AA0-A7F8-A99DC999839B}" type="slidenum">
              <a:rPr lang="en-US" smtClean="0"/>
              <a:t>15</a:t>
            </a:fld>
            <a:endParaRPr lang="en-US"/>
          </a:p>
        </p:txBody>
      </p:sp>
    </p:spTree>
    <p:extLst>
      <p:ext uri="{BB962C8B-B14F-4D97-AF65-F5344CB8AC3E}">
        <p14:creationId xmlns:p14="http://schemas.microsoft.com/office/powerpoint/2010/main" val="293069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F009B-462A-0E33-F6BE-9D15744F9B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D142BD-399F-479C-7FD9-343C25BACA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078AEE-4440-6FCB-DDD5-E2B8B4C447A1}"/>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5" name="Footer Placeholder 4">
            <a:extLst>
              <a:ext uri="{FF2B5EF4-FFF2-40B4-BE49-F238E27FC236}">
                <a16:creationId xmlns:a16="http://schemas.microsoft.com/office/drawing/2014/main" id="{0B61D120-DA3A-82F9-310A-561FFED72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38394-96F3-E470-42AF-6C7A44723D1F}"/>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2206699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2CA0-F35B-AEAB-8EE0-104D10000B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C8D78F-E558-84E5-204F-45B6034F1B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475EB-DC6C-D0FD-647A-1527C3AC7068}"/>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5" name="Footer Placeholder 4">
            <a:extLst>
              <a:ext uri="{FF2B5EF4-FFF2-40B4-BE49-F238E27FC236}">
                <a16:creationId xmlns:a16="http://schemas.microsoft.com/office/drawing/2014/main" id="{FD43EF04-41D0-61C8-3F37-0EC01C0D2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21790B-AF8E-4D9F-BF62-61DE8D069784}"/>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258000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F4636B-00A4-1E67-894C-83D2C4A594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D773C8-34B4-D31D-E797-424DE4671C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791DA-B254-4AD3-E57A-02E8D5B82BC2}"/>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5" name="Footer Placeholder 4">
            <a:extLst>
              <a:ext uri="{FF2B5EF4-FFF2-40B4-BE49-F238E27FC236}">
                <a16:creationId xmlns:a16="http://schemas.microsoft.com/office/drawing/2014/main" id="{EF9BDF8E-D847-E488-4246-3E0E1A4CD4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79A95-C001-7A7D-1160-63F330E906A9}"/>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658316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C531-3C88-1EDF-55C5-287F9A665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11BAC-B0F4-34F3-AABC-93520BD00B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05201-B69B-8C79-0162-1C80B3B587D8}"/>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5" name="Footer Placeholder 4">
            <a:extLst>
              <a:ext uri="{FF2B5EF4-FFF2-40B4-BE49-F238E27FC236}">
                <a16:creationId xmlns:a16="http://schemas.microsoft.com/office/drawing/2014/main" id="{79CA8596-ACF3-56C7-61C0-20E05A482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AC09E-DAF3-D280-2993-EA77DC0A5C36}"/>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3345017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7957-66B2-64E6-02F7-9EFB3F12FB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02E9EA-C477-B3FA-A619-FA7E73ADD1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E9768F-F1A4-8853-996B-0CA10138ECF5}"/>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5" name="Footer Placeholder 4">
            <a:extLst>
              <a:ext uri="{FF2B5EF4-FFF2-40B4-BE49-F238E27FC236}">
                <a16:creationId xmlns:a16="http://schemas.microsoft.com/office/drawing/2014/main" id="{FC2C4EDB-4A37-2636-9692-8CD74CCC4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02C14-04F5-E7CE-CAD7-4D8AE893BFEA}"/>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4010117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87A32-9CEF-0314-EF64-A4C745E307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04E35-770A-BD8E-EA42-F07E40EE78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81446B-D92B-42F8-C5F9-3BA1D0C20D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3ACAC4-C3F0-1B8E-396F-F067D9FF963C}"/>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6" name="Footer Placeholder 5">
            <a:extLst>
              <a:ext uri="{FF2B5EF4-FFF2-40B4-BE49-F238E27FC236}">
                <a16:creationId xmlns:a16="http://schemas.microsoft.com/office/drawing/2014/main" id="{9A6F3AC6-E4B9-181E-0CD7-818730150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4B2FB-B138-C02B-70A9-54DEFD72F0B4}"/>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4061826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D5AB-7CCC-4962-DE34-3A9163DB8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491F84-ADAF-4A38-0390-43A362B4BA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E214B-239B-D425-D018-2BC1CA7D14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E266C3-D34C-19EB-7ED8-306162985C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42F922-D260-B527-FEB9-A7CEA7AC2A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6E0B04-F5F7-8F82-6C7B-FA6507DF161D}"/>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8" name="Footer Placeholder 7">
            <a:extLst>
              <a:ext uri="{FF2B5EF4-FFF2-40B4-BE49-F238E27FC236}">
                <a16:creationId xmlns:a16="http://schemas.microsoft.com/office/drawing/2014/main" id="{ECF12C70-E6EC-5C94-2067-F1FDC28DB0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850623-65AA-3FA5-917B-8440BD146973}"/>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2755679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1223-66B7-D500-73F5-5409B6DB28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F3EB03-5BBD-5A89-4A5B-13E51C4FEB33}"/>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4" name="Footer Placeholder 3">
            <a:extLst>
              <a:ext uri="{FF2B5EF4-FFF2-40B4-BE49-F238E27FC236}">
                <a16:creationId xmlns:a16="http://schemas.microsoft.com/office/drawing/2014/main" id="{CD816668-1B52-2AB1-1D05-4479B6BC84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255A09-7387-63EC-E580-491EDDEEC220}"/>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559589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601EF-A58B-6BA5-57CA-C1C919456076}"/>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3" name="Footer Placeholder 2">
            <a:extLst>
              <a:ext uri="{FF2B5EF4-FFF2-40B4-BE49-F238E27FC236}">
                <a16:creationId xmlns:a16="http://schemas.microsoft.com/office/drawing/2014/main" id="{7A309E77-9EAD-5D93-F13B-F140385294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6F38F9-A58E-B4CA-CDAB-79B3EB1A8133}"/>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711820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03B4F-62A1-18EB-DD94-1B379FB41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315449-6793-0D8C-AD7E-26E7886D9C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755BA5-154F-82F0-B4F4-84DFCAD13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E0E90-E183-6611-6896-10E66B57D652}"/>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6" name="Footer Placeholder 5">
            <a:extLst>
              <a:ext uri="{FF2B5EF4-FFF2-40B4-BE49-F238E27FC236}">
                <a16:creationId xmlns:a16="http://schemas.microsoft.com/office/drawing/2014/main" id="{92760F48-8A3F-D1AD-55D9-976FED9EAF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73359A-449F-D579-862F-E268999F1DBD}"/>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1444233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BBF43-EE3F-3B30-2E63-24E5C8526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6EC10-7AE1-15C6-CD2C-81FA10AECD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5BE4A5-B5F1-7FFE-DA66-9625F579B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A94467-DB9C-8271-30C1-5C0CAD260239}"/>
              </a:ext>
            </a:extLst>
          </p:cNvPr>
          <p:cNvSpPr>
            <a:spLocks noGrp="1"/>
          </p:cNvSpPr>
          <p:nvPr>
            <p:ph type="dt" sz="half" idx="10"/>
          </p:nvPr>
        </p:nvSpPr>
        <p:spPr/>
        <p:txBody>
          <a:bodyPr/>
          <a:lstStyle/>
          <a:p>
            <a:fld id="{EF9A776B-9A19-4262-9DD0-4F1AA64E70CC}" type="datetimeFigureOut">
              <a:rPr lang="en-US" smtClean="0"/>
              <a:t>7/22/2025</a:t>
            </a:fld>
            <a:endParaRPr lang="en-US"/>
          </a:p>
        </p:txBody>
      </p:sp>
      <p:sp>
        <p:nvSpPr>
          <p:cNvPr id="6" name="Footer Placeholder 5">
            <a:extLst>
              <a:ext uri="{FF2B5EF4-FFF2-40B4-BE49-F238E27FC236}">
                <a16:creationId xmlns:a16="http://schemas.microsoft.com/office/drawing/2014/main" id="{1FA1E4C9-86CA-9C59-4621-8CF8A14DA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65D06-10BD-5480-CFC4-6A320335B9EF}"/>
              </a:ext>
            </a:extLst>
          </p:cNvPr>
          <p:cNvSpPr>
            <a:spLocks noGrp="1"/>
          </p:cNvSpPr>
          <p:nvPr>
            <p:ph type="sldNum" sz="quarter" idx="12"/>
          </p:nvPr>
        </p:nvSpPr>
        <p:spPr/>
        <p:txBody>
          <a:bodyPr/>
          <a:lstStyle/>
          <a:p>
            <a:fld id="{D355F070-5172-4814-AEF8-EA53B08F64F1}" type="slidenum">
              <a:rPr lang="en-US" smtClean="0"/>
              <a:t>‹#›</a:t>
            </a:fld>
            <a:endParaRPr lang="en-US"/>
          </a:p>
        </p:txBody>
      </p:sp>
    </p:spTree>
    <p:extLst>
      <p:ext uri="{BB962C8B-B14F-4D97-AF65-F5344CB8AC3E}">
        <p14:creationId xmlns:p14="http://schemas.microsoft.com/office/powerpoint/2010/main" val="1647998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83AFE-B2B6-E0A5-6B86-D6C1180535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799246-4AE5-36C8-23AB-FE864BA257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BA1E4-8191-08DF-2247-34E51C52DA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9A776B-9A19-4262-9DD0-4F1AA64E70CC}" type="datetimeFigureOut">
              <a:rPr lang="en-US" smtClean="0"/>
              <a:t>7/22/2025</a:t>
            </a:fld>
            <a:endParaRPr lang="en-US"/>
          </a:p>
        </p:txBody>
      </p:sp>
      <p:sp>
        <p:nvSpPr>
          <p:cNvPr id="5" name="Footer Placeholder 4">
            <a:extLst>
              <a:ext uri="{FF2B5EF4-FFF2-40B4-BE49-F238E27FC236}">
                <a16:creationId xmlns:a16="http://schemas.microsoft.com/office/drawing/2014/main" id="{D59C9168-685D-CC99-ECB8-7CAF0FF45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332064-9938-A89F-2BE9-3CF60AA8AB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55F070-5172-4814-AEF8-EA53B08F64F1}" type="slidenum">
              <a:rPr lang="en-US" smtClean="0"/>
              <a:t>‹#›</a:t>
            </a:fld>
            <a:endParaRPr lang="en-US"/>
          </a:p>
        </p:txBody>
      </p:sp>
    </p:spTree>
    <p:extLst>
      <p:ext uri="{BB962C8B-B14F-4D97-AF65-F5344CB8AC3E}">
        <p14:creationId xmlns:p14="http://schemas.microsoft.com/office/powerpoint/2010/main" val="2949085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wdp"/><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Jesus' Illustration of the Minas | Life of Jesus">
            <a:extLst>
              <a:ext uri="{FF2B5EF4-FFF2-40B4-BE49-F238E27FC236}">
                <a16:creationId xmlns:a16="http://schemas.microsoft.com/office/drawing/2014/main" id="{3EA96649-7B45-05BA-EA1E-FC35B658CD79}"/>
              </a:ext>
            </a:extLst>
          </p:cNvPr>
          <p:cNvPicPr>
            <a:picLocks noChangeAspect="1" noChangeArrowheads="1"/>
          </p:cNvPicPr>
          <p:nvPr/>
        </p:nvPicPr>
        <p:blipFill>
          <a:blip r:embed="rId2">
            <a:alphaModFix amt="50000"/>
            <a:extLst>
              <a:ext uri="{BEBA8EAE-BF5A-486C-A8C5-ECC9F3942E4B}">
                <a14:imgProps xmlns:a14="http://schemas.microsoft.com/office/drawing/2010/main">
                  <a14:imgLayer r:embed="rId3">
                    <a14:imgEffect>
                      <a14:brightnessContrast bright="-34000"/>
                    </a14:imgEffect>
                  </a14:imgLayer>
                </a14:imgProps>
              </a:ext>
              <a:ext uri="{28A0092B-C50C-407E-A947-70E740481C1C}">
                <a14:useLocalDpi xmlns:a14="http://schemas.microsoft.com/office/drawing/2010/main" val="0"/>
              </a:ext>
            </a:extLst>
          </a:blip>
          <a:srcRect l="11133"/>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04701F-DBF9-865B-03FC-2121156CFEEF}"/>
              </a:ext>
            </a:extLst>
          </p:cNvPr>
          <p:cNvSpPr>
            <a:spLocks noGrp="1"/>
          </p:cNvSpPr>
          <p:nvPr>
            <p:ph type="ctrTitle"/>
          </p:nvPr>
        </p:nvSpPr>
        <p:spPr>
          <a:xfrm>
            <a:off x="1409700" y="1756209"/>
            <a:ext cx="9144000" cy="3063240"/>
          </a:xfrm>
        </p:spPr>
        <p:txBody>
          <a:bodyPr>
            <a:normAutofit/>
          </a:bodyPr>
          <a:lstStyle/>
          <a:p>
            <a:r>
              <a:rPr lang="en-US" sz="4100" b="1" dirty="0">
                <a:solidFill>
                  <a:schemeClr val="bg1"/>
                </a:solidFill>
              </a:rPr>
              <a:t>DEVOTION</a:t>
            </a:r>
            <a:br>
              <a:rPr lang="en-US" sz="4100" b="1" dirty="0">
                <a:solidFill>
                  <a:schemeClr val="bg1"/>
                </a:solidFill>
              </a:rPr>
            </a:br>
            <a:br>
              <a:rPr lang="en-US" sz="4100" b="1" dirty="0">
                <a:solidFill>
                  <a:schemeClr val="bg1"/>
                </a:solidFill>
              </a:rPr>
            </a:br>
            <a:r>
              <a:rPr lang="en-US" sz="4100" b="1" dirty="0">
                <a:solidFill>
                  <a:schemeClr val="bg1"/>
                </a:solidFill>
              </a:rPr>
              <a:t>FAITHFULNESS IN LITTLE THINGS</a:t>
            </a:r>
            <a:br>
              <a:rPr lang="en-US" sz="4100" b="1" dirty="0">
                <a:solidFill>
                  <a:schemeClr val="bg1"/>
                </a:solidFill>
              </a:rPr>
            </a:br>
            <a:endParaRPr lang="en-US" sz="4100" b="1" dirty="0">
              <a:solidFill>
                <a:schemeClr val="bg1"/>
              </a:solidFill>
            </a:endParaRPr>
          </a:p>
        </p:txBody>
      </p:sp>
      <p:sp>
        <p:nvSpPr>
          <p:cNvPr id="3" name="Subtitle 2">
            <a:extLst>
              <a:ext uri="{FF2B5EF4-FFF2-40B4-BE49-F238E27FC236}">
                <a16:creationId xmlns:a16="http://schemas.microsoft.com/office/drawing/2014/main" id="{1745721D-9D4C-FAC2-C4FC-0B615EFC5C22}"/>
              </a:ext>
            </a:extLst>
          </p:cNvPr>
          <p:cNvSpPr>
            <a:spLocks noGrp="1"/>
          </p:cNvSpPr>
          <p:nvPr>
            <p:ph type="subTitle" idx="1"/>
          </p:nvPr>
        </p:nvSpPr>
        <p:spPr>
          <a:xfrm>
            <a:off x="1527048" y="4599432"/>
            <a:ext cx="9144000" cy="1536192"/>
          </a:xfrm>
        </p:spPr>
        <p:txBody>
          <a:bodyPr>
            <a:normAutofit/>
          </a:bodyPr>
          <a:lstStyle/>
          <a:p>
            <a:r>
              <a:rPr lang="en-US" b="1">
                <a:solidFill>
                  <a:schemeClr val="bg1"/>
                </a:solidFill>
              </a:rPr>
              <a:t>KEY TEXT: LUKE 19:17</a:t>
            </a:r>
            <a:endParaRPr lang="en-US">
              <a:solidFill>
                <a:schemeClr val="bg1"/>
              </a:solidFill>
            </a:endParaRPr>
          </a:p>
        </p:txBody>
      </p:sp>
      <p:sp>
        <p:nvSpPr>
          <p:cNvPr id="103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419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F64D246-A5DB-E72E-0A05-416735A5E653}"/>
              </a:ext>
            </a:extLst>
          </p:cNvPr>
          <p:cNvSpPr>
            <a:spLocks noGrp="1"/>
          </p:cNvSpPr>
          <p:nvPr>
            <p:ph type="title"/>
          </p:nvPr>
        </p:nvSpPr>
        <p:spPr>
          <a:xfrm>
            <a:off x="215155" y="1070800"/>
            <a:ext cx="4399874" cy="5583126"/>
          </a:xfrm>
        </p:spPr>
        <p:txBody>
          <a:bodyPr>
            <a:normAutofit/>
          </a:bodyPr>
          <a:lstStyle/>
          <a:p>
            <a:pPr algn="r"/>
            <a:r>
              <a:rPr lang="en-US" sz="5000" b="1" dirty="0"/>
              <a:t>Importance of Faithfulness in Little Things</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A0E734A-6A8F-C7E5-F098-21D70685A155}"/>
              </a:ext>
            </a:extLst>
          </p:cNvPr>
          <p:cNvGraphicFramePr>
            <a:graphicFrameLocks noGrp="1"/>
          </p:cNvGraphicFramePr>
          <p:nvPr>
            <p:ph idx="1"/>
            <p:extLst>
              <p:ext uri="{D42A27DB-BD31-4B8C-83A1-F6EECF244321}">
                <p14:modId xmlns:p14="http://schemas.microsoft.com/office/powerpoint/2010/main" val="1504387413"/>
              </p:ext>
            </p:extLst>
          </p:nvPr>
        </p:nvGraphicFramePr>
        <p:xfrm>
          <a:off x="5108535" y="537882"/>
          <a:ext cx="6531238" cy="6122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5461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761A9DCF-8F13-4C24-80DE-286D2D53DFEA}"/>
                                            </p:graphicEl>
                                          </p:spTgt>
                                        </p:tgtEl>
                                        <p:attrNameLst>
                                          <p:attrName>style.visibility</p:attrName>
                                        </p:attrNameLst>
                                      </p:cBhvr>
                                      <p:to>
                                        <p:strVal val="visible"/>
                                      </p:to>
                                    </p:set>
                                    <p:animEffect transition="in" filter="fade">
                                      <p:cBhvr>
                                        <p:cTn id="7" dur="1000"/>
                                        <p:tgtEl>
                                          <p:spTgt spid="5">
                                            <p:graphicEl>
                                              <a:dgm id="{761A9DCF-8F13-4C24-80DE-286D2D53DFEA}"/>
                                            </p:graphicEl>
                                          </p:spTgt>
                                        </p:tgtEl>
                                      </p:cBhvr>
                                    </p:animEffect>
                                    <p:anim calcmode="lin" valueType="num">
                                      <p:cBhvr>
                                        <p:cTn id="8" dur="1000" fill="hold"/>
                                        <p:tgtEl>
                                          <p:spTgt spid="5">
                                            <p:graphicEl>
                                              <a:dgm id="{761A9DCF-8F13-4C24-80DE-286D2D53DFE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761A9DCF-8F13-4C24-80DE-286D2D53DFE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20465168-3813-4EE6-97D6-7EBB64C0531C}"/>
                                            </p:graphicEl>
                                          </p:spTgt>
                                        </p:tgtEl>
                                        <p:attrNameLst>
                                          <p:attrName>style.visibility</p:attrName>
                                        </p:attrNameLst>
                                      </p:cBhvr>
                                      <p:to>
                                        <p:strVal val="visible"/>
                                      </p:to>
                                    </p:set>
                                    <p:animEffect transition="in" filter="fade">
                                      <p:cBhvr>
                                        <p:cTn id="12" dur="1000"/>
                                        <p:tgtEl>
                                          <p:spTgt spid="5">
                                            <p:graphicEl>
                                              <a:dgm id="{20465168-3813-4EE6-97D6-7EBB64C0531C}"/>
                                            </p:graphicEl>
                                          </p:spTgt>
                                        </p:tgtEl>
                                      </p:cBhvr>
                                    </p:animEffect>
                                    <p:anim calcmode="lin" valueType="num">
                                      <p:cBhvr>
                                        <p:cTn id="13" dur="1000" fill="hold"/>
                                        <p:tgtEl>
                                          <p:spTgt spid="5">
                                            <p:graphicEl>
                                              <a:dgm id="{20465168-3813-4EE6-97D6-7EBB64C0531C}"/>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20465168-3813-4EE6-97D6-7EBB64C0531C}"/>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graphicEl>
                                              <a:dgm id="{16E17089-92D5-42CE-8E61-CEF3A5B75B9A}"/>
                                            </p:graphicEl>
                                          </p:spTgt>
                                        </p:tgtEl>
                                        <p:attrNameLst>
                                          <p:attrName>style.visibility</p:attrName>
                                        </p:attrNameLst>
                                      </p:cBhvr>
                                      <p:to>
                                        <p:strVal val="visible"/>
                                      </p:to>
                                    </p:set>
                                    <p:animEffect transition="in" filter="fade">
                                      <p:cBhvr>
                                        <p:cTn id="17" dur="1000"/>
                                        <p:tgtEl>
                                          <p:spTgt spid="5">
                                            <p:graphicEl>
                                              <a:dgm id="{16E17089-92D5-42CE-8E61-CEF3A5B75B9A}"/>
                                            </p:graphicEl>
                                          </p:spTgt>
                                        </p:tgtEl>
                                      </p:cBhvr>
                                    </p:animEffect>
                                    <p:anim calcmode="lin" valueType="num">
                                      <p:cBhvr>
                                        <p:cTn id="18" dur="1000" fill="hold"/>
                                        <p:tgtEl>
                                          <p:spTgt spid="5">
                                            <p:graphicEl>
                                              <a:dgm id="{16E17089-92D5-42CE-8E61-CEF3A5B75B9A}"/>
                                            </p:graphicEl>
                                          </p:spTgt>
                                        </p:tgtEl>
                                        <p:attrNameLst>
                                          <p:attrName>ppt_x</p:attrName>
                                        </p:attrNameLst>
                                      </p:cBhvr>
                                      <p:tavLst>
                                        <p:tav tm="0">
                                          <p:val>
                                            <p:strVal val="#ppt_x"/>
                                          </p:val>
                                        </p:tav>
                                        <p:tav tm="100000">
                                          <p:val>
                                            <p:strVal val="#ppt_x"/>
                                          </p:val>
                                        </p:tav>
                                      </p:tavLst>
                                    </p:anim>
                                    <p:anim calcmode="lin" valueType="num">
                                      <p:cBhvr>
                                        <p:cTn id="19" dur="1000" fill="hold"/>
                                        <p:tgtEl>
                                          <p:spTgt spid="5">
                                            <p:graphicEl>
                                              <a:dgm id="{16E17089-92D5-42CE-8E61-CEF3A5B75B9A}"/>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graphicEl>
                                              <a:dgm id="{E7139B4F-B556-47A2-B898-C81095A987A0}"/>
                                            </p:graphicEl>
                                          </p:spTgt>
                                        </p:tgtEl>
                                        <p:attrNameLst>
                                          <p:attrName>style.visibility</p:attrName>
                                        </p:attrNameLst>
                                      </p:cBhvr>
                                      <p:to>
                                        <p:strVal val="visible"/>
                                      </p:to>
                                    </p:set>
                                    <p:animEffect transition="in" filter="fade">
                                      <p:cBhvr>
                                        <p:cTn id="24" dur="1000"/>
                                        <p:tgtEl>
                                          <p:spTgt spid="5">
                                            <p:graphicEl>
                                              <a:dgm id="{E7139B4F-B556-47A2-B898-C81095A987A0}"/>
                                            </p:graphicEl>
                                          </p:spTgt>
                                        </p:tgtEl>
                                      </p:cBhvr>
                                    </p:animEffect>
                                    <p:anim calcmode="lin" valueType="num">
                                      <p:cBhvr>
                                        <p:cTn id="25" dur="1000" fill="hold"/>
                                        <p:tgtEl>
                                          <p:spTgt spid="5">
                                            <p:graphicEl>
                                              <a:dgm id="{E7139B4F-B556-47A2-B898-C81095A987A0}"/>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E7139B4F-B556-47A2-B898-C81095A987A0}"/>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graphicEl>
                                              <a:dgm id="{9BC2A76D-47E3-429F-AF91-250EA96223CE}"/>
                                            </p:graphicEl>
                                          </p:spTgt>
                                        </p:tgtEl>
                                        <p:attrNameLst>
                                          <p:attrName>style.visibility</p:attrName>
                                        </p:attrNameLst>
                                      </p:cBhvr>
                                      <p:to>
                                        <p:strVal val="visible"/>
                                      </p:to>
                                    </p:set>
                                    <p:animEffect transition="in" filter="fade">
                                      <p:cBhvr>
                                        <p:cTn id="29" dur="1000"/>
                                        <p:tgtEl>
                                          <p:spTgt spid="5">
                                            <p:graphicEl>
                                              <a:dgm id="{9BC2A76D-47E3-429F-AF91-250EA96223CE}"/>
                                            </p:graphicEl>
                                          </p:spTgt>
                                        </p:tgtEl>
                                      </p:cBhvr>
                                    </p:animEffect>
                                    <p:anim calcmode="lin" valueType="num">
                                      <p:cBhvr>
                                        <p:cTn id="30" dur="1000" fill="hold"/>
                                        <p:tgtEl>
                                          <p:spTgt spid="5">
                                            <p:graphicEl>
                                              <a:dgm id="{9BC2A76D-47E3-429F-AF91-250EA96223CE}"/>
                                            </p:graphicEl>
                                          </p:spTgt>
                                        </p:tgtEl>
                                        <p:attrNameLst>
                                          <p:attrName>ppt_x</p:attrName>
                                        </p:attrNameLst>
                                      </p:cBhvr>
                                      <p:tavLst>
                                        <p:tav tm="0">
                                          <p:val>
                                            <p:strVal val="#ppt_x"/>
                                          </p:val>
                                        </p:tav>
                                        <p:tav tm="100000">
                                          <p:val>
                                            <p:strVal val="#ppt_x"/>
                                          </p:val>
                                        </p:tav>
                                      </p:tavLst>
                                    </p:anim>
                                    <p:anim calcmode="lin" valueType="num">
                                      <p:cBhvr>
                                        <p:cTn id="31" dur="1000" fill="hold"/>
                                        <p:tgtEl>
                                          <p:spTgt spid="5">
                                            <p:graphicEl>
                                              <a:dgm id="{9BC2A76D-47E3-429F-AF91-250EA96223CE}"/>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graphicEl>
                                              <a:dgm id="{AF749948-84BA-459E-A550-638C98BAE850}"/>
                                            </p:graphicEl>
                                          </p:spTgt>
                                        </p:tgtEl>
                                        <p:attrNameLst>
                                          <p:attrName>style.visibility</p:attrName>
                                        </p:attrNameLst>
                                      </p:cBhvr>
                                      <p:to>
                                        <p:strVal val="visible"/>
                                      </p:to>
                                    </p:set>
                                    <p:animEffect transition="in" filter="fade">
                                      <p:cBhvr>
                                        <p:cTn id="34" dur="1000"/>
                                        <p:tgtEl>
                                          <p:spTgt spid="5">
                                            <p:graphicEl>
                                              <a:dgm id="{AF749948-84BA-459E-A550-638C98BAE850}"/>
                                            </p:graphicEl>
                                          </p:spTgt>
                                        </p:tgtEl>
                                      </p:cBhvr>
                                    </p:animEffect>
                                    <p:anim calcmode="lin" valueType="num">
                                      <p:cBhvr>
                                        <p:cTn id="35" dur="1000" fill="hold"/>
                                        <p:tgtEl>
                                          <p:spTgt spid="5">
                                            <p:graphicEl>
                                              <a:dgm id="{AF749948-84BA-459E-A550-638C98BAE850}"/>
                                            </p:graphicEl>
                                          </p:spTgt>
                                        </p:tgtEl>
                                        <p:attrNameLst>
                                          <p:attrName>ppt_x</p:attrName>
                                        </p:attrNameLst>
                                      </p:cBhvr>
                                      <p:tavLst>
                                        <p:tav tm="0">
                                          <p:val>
                                            <p:strVal val="#ppt_x"/>
                                          </p:val>
                                        </p:tav>
                                        <p:tav tm="100000">
                                          <p:val>
                                            <p:strVal val="#ppt_x"/>
                                          </p:val>
                                        </p:tav>
                                      </p:tavLst>
                                    </p:anim>
                                    <p:anim calcmode="lin" valueType="num">
                                      <p:cBhvr>
                                        <p:cTn id="36" dur="1000" fill="hold"/>
                                        <p:tgtEl>
                                          <p:spTgt spid="5">
                                            <p:graphicEl>
                                              <a:dgm id="{AF749948-84BA-459E-A550-638C98BAE850}"/>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graphicEl>
                                              <a:dgm id="{8AB419FB-A066-429B-8552-C46E6DAB721C}"/>
                                            </p:graphicEl>
                                          </p:spTgt>
                                        </p:tgtEl>
                                        <p:attrNameLst>
                                          <p:attrName>style.visibility</p:attrName>
                                        </p:attrNameLst>
                                      </p:cBhvr>
                                      <p:to>
                                        <p:strVal val="visible"/>
                                      </p:to>
                                    </p:set>
                                    <p:animEffect transition="in" filter="fade">
                                      <p:cBhvr>
                                        <p:cTn id="41" dur="1000"/>
                                        <p:tgtEl>
                                          <p:spTgt spid="5">
                                            <p:graphicEl>
                                              <a:dgm id="{8AB419FB-A066-429B-8552-C46E6DAB721C}"/>
                                            </p:graphicEl>
                                          </p:spTgt>
                                        </p:tgtEl>
                                      </p:cBhvr>
                                    </p:animEffect>
                                    <p:anim calcmode="lin" valueType="num">
                                      <p:cBhvr>
                                        <p:cTn id="42" dur="1000" fill="hold"/>
                                        <p:tgtEl>
                                          <p:spTgt spid="5">
                                            <p:graphicEl>
                                              <a:dgm id="{8AB419FB-A066-429B-8552-C46E6DAB721C}"/>
                                            </p:graphicEl>
                                          </p:spTgt>
                                        </p:tgtEl>
                                        <p:attrNameLst>
                                          <p:attrName>ppt_x</p:attrName>
                                        </p:attrNameLst>
                                      </p:cBhvr>
                                      <p:tavLst>
                                        <p:tav tm="0">
                                          <p:val>
                                            <p:strVal val="#ppt_x"/>
                                          </p:val>
                                        </p:tav>
                                        <p:tav tm="100000">
                                          <p:val>
                                            <p:strVal val="#ppt_x"/>
                                          </p:val>
                                        </p:tav>
                                      </p:tavLst>
                                    </p:anim>
                                    <p:anim calcmode="lin" valueType="num">
                                      <p:cBhvr>
                                        <p:cTn id="43" dur="1000" fill="hold"/>
                                        <p:tgtEl>
                                          <p:spTgt spid="5">
                                            <p:graphicEl>
                                              <a:dgm id="{8AB419FB-A066-429B-8552-C46E6DAB721C}"/>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
                                            <p:graphicEl>
                                              <a:dgm id="{818E7904-380E-4203-8BB8-063D5E4B558C}"/>
                                            </p:graphicEl>
                                          </p:spTgt>
                                        </p:tgtEl>
                                        <p:attrNameLst>
                                          <p:attrName>style.visibility</p:attrName>
                                        </p:attrNameLst>
                                      </p:cBhvr>
                                      <p:to>
                                        <p:strVal val="visible"/>
                                      </p:to>
                                    </p:set>
                                    <p:animEffect transition="in" filter="fade">
                                      <p:cBhvr>
                                        <p:cTn id="46" dur="1000"/>
                                        <p:tgtEl>
                                          <p:spTgt spid="5">
                                            <p:graphicEl>
                                              <a:dgm id="{818E7904-380E-4203-8BB8-063D5E4B558C}"/>
                                            </p:graphicEl>
                                          </p:spTgt>
                                        </p:tgtEl>
                                      </p:cBhvr>
                                    </p:animEffect>
                                    <p:anim calcmode="lin" valueType="num">
                                      <p:cBhvr>
                                        <p:cTn id="47" dur="1000" fill="hold"/>
                                        <p:tgtEl>
                                          <p:spTgt spid="5">
                                            <p:graphicEl>
                                              <a:dgm id="{818E7904-380E-4203-8BB8-063D5E4B558C}"/>
                                            </p:graphicEl>
                                          </p:spTgt>
                                        </p:tgtEl>
                                        <p:attrNameLst>
                                          <p:attrName>ppt_x</p:attrName>
                                        </p:attrNameLst>
                                      </p:cBhvr>
                                      <p:tavLst>
                                        <p:tav tm="0">
                                          <p:val>
                                            <p:strVal val="#ppt_x"/>
                                          </p:val>
                                        </p:tav>
                                        <p:tav tm="100000">
                                          <p:val>
                                            <p:strVal val="#ppt_x"/>
                                          </p:val>
                                        </p:tav>
                                      </p:tavLst>
                                    </p:anim>
                                    <p:anim calcmode="lin" valueType="num">
                                      <p:cBhvr>
                                        <p:cTn id="48" dur="1000" fill="hold"/>
                                        <p:tgtEl>
                                          <p:spTgt spid="5">
                                            <p:graphicEl>
                                              <a:dgm id="{818E7904-380E-4203-8BB8-063D5E4B558C}"/>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graphicEl>
                                              <a:dgm id="{8218492A-14A2-433B-B32E-1848105D36C0}"/>
                                            </p:graphicEl>
                                          </p:spTgt>
                                        </p:tgtEl>
                                        <p:attrNameLst>
                                          <p:attrName>style.visibility</p:attrName>
                                        </p:attrNameLst>
                                      </p:cBhvr>
                                      <p:to>
                                        <p:strVal val="visible"/>
                                      </p:to>
                                    </p:set>
                                    <p:animEffect transition="in" filter="fade">
                                      <p:cBhvr>
                                        <p:cTn id="51" dur="1000"/>
                                        <p:tgtEl>
                                          <p:spTgt spid="5">
                                            <p:graphicEl>
                                              <a:dgm id="{8218492A-14A2-433B-B32E-1848105D36C0}"/>
                                            </p:graphicEl>
                                          </p:spTgt>
                                        </p:tgtEl>
                                      </p:cBhvr>
                                    </p:animEffect>
                                    <p:anim calcmode="lin" valueType="num">
                                      <p:cBhvr>
                                        <p:cTn id="52" dur="1000" fill="hold"/>
                                        <p:tgtEl>
                                          <p:spTgt spid="5">
                                            <p:graphicEl>
                                              <a:dgm id="{8218492A-14A2-433B-B32E-1848105D36C0}"/>
                                            </p:graphicEl>
                                          </p:spTgt>
                                        </p:tgtEl>
                                        <p:attrNameLst>
                                          <p:attrName>ppt_x</p:attrName>
                                        </p:attrNameLst>
                                      </p:cBhvr>
                                      <p:tavLst>
                                        <p:tav tm="0">
                                          <p:val>
                                            <p:strVal val="#ppt_x"/>
                                          </p:val>
                                        </p:tav>
                                        <p:tav tm="100000">
                                          <p:val>
                                            <p:strVal val="#ppt_x"/>
                                          </p:val>
                                        </p:tav>
                                      </p:tavLst>
                                    </p:anim>
                                    <p:anim calcmode="lin" valueType="num">
                                      <p:cBhvr>
                                        <p:cTn id="53" dur="1000" fill="hold"/>
                                        <p:tgtEl>
                                          <p:spTgt spid="5">
                                            <p:graphicEl>
                                              <a:dgm id="{8218492A-14A2-433B-B32E-1848105D36C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5FD05F8-9073-A65E-A523-DC5AD1BDF3B5}"/>
              </a:ext>
            </a:extLst>
          </p:cNvPr>
          <p:cNvSpPr>
            <a:spLocks noGrp="1"/>
          </p:cNvSpPr>
          <p:nvPr>
            <p:ph type="title"/>
          </p:nvPr>
        </p:nvSpPr>
        <p:spPr>
          <a:xfrm>
            <a:off x="479394" y="1070800"/>
            <a:ext cx="3939688" cy="5583126"/>
          </a:xfrm>
        </p:spPr>
        <p:txBody>
          <a:bodyPr>
            <a:normAutofit/>
          </a:bodyPr>
          <a:lstStyle/>
          <a:p>
            <a:pPr algn="r"/>
            <a:r>
              <a:rPr lang="en-US" b="1"/>
              <a:t>Practical Applications</a:t>
            </a:r>
            <a:endParaRPr lang="en-US"/>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993EB4C-B546-9495-734C-077119311146}"/>
              </a:ext>
            </a:extLst>
          </p:cNvPr>
          <p:cNvGraphicFramePr>
            <a:graphicFrameLocks noGrp="1"/>
          </p:cNvGraphicFramePr>
          <p:nvPr>
            <p:ph idx="1"/>
            <p:extLst>
              <p:ext uri="{D42A27DB-BD31-4B8C-83A1-F6EECF244321}">
                <p14:modId xmlns:p14="http://schemas.microsoft.com/office/powerpoint/2010/main" val="3746005188"/>
              </p:ext>
            </p:extLst>
          </p:nvPr>
        </p:nvGraphicFramePr>
        <p:xfrm>
          <a:off x="5108535" y="462580"/>
          <a:ext cx="6604068" cy="6197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385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9BC53D0B-5DCC-46E6-94FF-F082A9D8B734}"/>
                                            </p:graphicEl>
                                          </p:spTgt>
                                        </p:tgtEl>
                                        <p:attrNameLst>
                                          <p:attrName>style.visibility</p:attrName>
                                        </p:attrNameLst>
                                      </p:cBhvr>
                                      <p:to>
                                        <p:strVal val="visible"/>
                                      </p:to>
                                    </p:set>
                                    <p:animEffect transition="in" filter="fade">
                                      <p:cBhvr>
                                        <p:cTn id="7" dur="1000"/>
                                        <p:tgtEl>
                                          <p:spTgt spid="5">
                                            <p:graphicEl>
                                              <a:dgm id="{9BC53D0B-5DCC-46E6-94FF-F082A9D8B734}"/>
                                            </p:graphicEl>
                                          </p:spTgt>
                                        </p:tgtEl>
                                      </p:cBhvr>
                                    </p:animEffect>
                                    <p:anim calcmode="lin" valueType="num">
                                      <p:cBhvr>
                                        <p:cTn id="8" dur="1000" fill="hold"/>
                                        <p:tgtEl>
                                          <p:spTgt spid="5">
                                            <p:graphicEl>
                                              <a:dgm id="{9BC53D0B-5DCC-46E6-94FF-F082A9D8B73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9BC53D0B-5DCC-46E6-94FF-F082A9D8B734}"/>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A03CBE12-AD36-478E-A31B-AF9BDF62C5D3}"/>
                                            </p:graphicEl>
                                          </p:spTgt>
                                        </p:tgtEl>
                                        <p:attrNameLst>
                                          <p:attrName>style.visibility</p:attrName>
                                        </p:attrNameLst>
                                      </p:cBhvr>
                                      <p:to>
                                        <p:strVal val="visible"/>
                                      </p:to>
                                    </p:set>
                                    <p:animEffect transition="in" filter="fade">
                                      <p:cBhvr>
                                        <p:cTn id="12" dur="1000"/>
                                        <p:tgtEl>
                                          <p:spTgt spid="5">
                                            <p:graphicEl>
                                              <a:dgm id="{A03CBE12-AD36-478E-A31B-AF9BDF62C5D3}"/>
                                            </p:graphicEl>
                                          </p:spTgt>
                                        </p:tgtEl>
                                      </p:cBhvr>
                                    </p:animEffect>
                                    <p:anim calcmode="lin" valueType="num">
                                      <p:cBhvr>
                                        <p:cTn id="13" dur="1000" fill="hold"/>
                                        <p:tgtEl>
                                          <p:spTgt spid="5">
                                            <p:graphicEl>
                                              <a:dgm id="{A03CBE12-AD36-478E-A31B-AF9BDF62C5D3}"/>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A03CBE12-AD36-478E-A31B-AF9BDF62C5D3}"/>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graphicEl>
                                              <a:dgm id="{6183024E-BA47-4569-920D-14AAA8EC0F3F}"/>
                                            </p:graphicEl>
                                          </p:spTgt>
                                        </p:tgtEl>
                                        <p:attrNameLst>
                                          <p:attrName>style.visibility</p:attrName>
                                        </p:attrNameLst>
                                      </p:cBhvr>
                                      <p:to>
                                        <p:strVal val="visible"/>
                                      </p:to>
                                    </p:set>
                                    <p:animEffect transition="in" filter="fade">
                                      <p:cBhvr>
                                        <p:cTn id="17" dur="1000"/>
                                        <p:tgtEl>
                                          <p:spTgt spid="5">
                                            <p:graphicEl>
                                              <a:dgm id="{6183024E-BA47-4569-920D-14AAA8EC0F3F}"/>
                                            </p:graphicEl>
                                          </p:spTgt>
                                        </p:tgtEl>
                                      </p:cBhvr>
                                    </p:animEffect>
                                    <p:anim calcmode="lin" valueType="num">
                                      <p:cBhvr>
                                        <p:cTn id="18" dur="1000" fill="hold"/>
                                        <p:tgtEl>
                                          <p:spTgt spid="5">
                                            <p:graphicEl>
                                              <a:dgm id="{6183024E-BA47-4569-920D-14AAA8EC0F3F}"/>
                                            </p:graphicEl>
                                          </p:spTgt>
                                        </p:tgtEl>
                                        <p:attrNameLst>
                                          <p:attrName>ppt_x</p:attrName>
                                        </p:attrNameLst>
                                      </p:cBhvr>
                                      <p:tavLst>
                                        <p:tav tm="0">
                                          <p:val>
                                            <p:strVal val="#ppt_x"/>
                                          </p:val>
                                        </p:tav>
                                        <p:tav tm="100000">
                                          <p:val>
                                            <p:strVal val="#ppt_x"/>
                                          </p:val>
                                        </p:tav>
                                      </p:tavLst>
                                    </p:anim>
                                    <p:anim calcmode="lin" valueType="num">
                                      <p:cBhvr>
                                        <p:cTn id="19" dur="1000" fill="hold"/>
                                        <p:tgtEl>
                                          <p:spTgt spid="5">
                                            <p:graphicEl>
                                              <a:dgm id="{6183024E-BA47-4569-920D-14AAA8EC0F3F}"/>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graphicEl>
                                              <a:dgm id="{8816842D-5A2A-471F-8E28-E2D13B2184DD}"/>
                                            </p:graphicEl>
                                          </p:spTgt>
                                        </p:tgtEl>
                                        <p:attrNameLst>
                                          <p:attrName>style.visibility</p:attrName>
                                        </p:attrNameLst>
                                      </p:cBhvr>
                                      <p:to>
                                        <p:strVal val="visible"/>
                                      </p:to>
                                    </p:set>
                                    <p:animEffect transition="in" filter="fade">
                                      <p:cBhvr>
                                        <p:cTn id="24" dur="1000"/>
                                        <p:tgtEl>
                                          <p:spTgt spid="5">
                                            <p:graphicEl>
                                              <a:dgm id="{8816842D-5A2A-471F-8E28-E2D13B2184DD}"/>
                                            </p:graphicEl>
                                          </p:spTgt>
                                        </p:tgtEl>
                                      </p:cBhvr>
                                    </p:animEffect>
                                    <p:anim calcmode="lin" valueType="num">
                                      <p:cBhvr>
                                        <p:cTn id="25" dur="1000" fill="hold"/>
                                        <p:tgtEl>
                                          <p:spTgt spid="5">
                                            <p:graphicEl>
                                              <a:dgm id="{8816842D-5A2A-471F-8E28-E2D13B2184DD}"/>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8816842D-5A2A-471F-8E28-E2D13B2184DD}"/>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graphicEl>
                                              <a:dgm id="{B1B800C8-84B3-48CD-A9DE-AAE32F04293D}"/>
                                            </p:graphicEl>
                                          </p:spTgt>
                                        </p:tgtEl>
                                        <p:attrNameLst>
                                          <p:attrName>style.visibility</p:attrName>
                                        </p:attrNameLst>
                                      </p:cBhvr>
                                      <p:to>
                                        <p:strVal val="visible"/>
                                      </p:to>
                                    </p:set>
                                    <p:animEffect transition="in" filter="fade">
                                      <p:cBhvr>
                                        <p:cTn id="29" dur="1000"/>
                                        <p:tgtEl>
                                          <p:spTgt spid="5">
                                            <p:graphicEl>
                                              <a:dgm id="{B1B800C8-84B3-48CD-A9DE-AAE32F04293D}"/>
                                            </p:graphicEl>
                                          </p:spTgt>
                                        </p:tgtEl>
                                      </p:cBhvr>
                                    </p:animEffect>
                                    <p:anim calcmode="lin" valueType="num">
                                      <p:cBhvr>
                                        <p:cTn id="30" dur="1000" fill="hold"/>
                                        <p:tgtEl>
                                          <p:spTgt spid="5">
                                            <p:graphicEl>
                                              <a:dgm id="{B1B800C8-84B3-48CD-A9DE-AAE32F04293D}"/>
                                            </p:graphicEl>
                                          </p:spTgt>
                                        </p:tgtEl>
                                        <p:attrNameLst>
                                          <p:attrName>ppt_x</p:attrName>
                                        </p:attrNameLst>
                                      </p:cBhvr>
                                      <p:tavLst>
                                        <p:tav tm="0">
                                          <p:val>
                                            <p:strVal val="#ppt_x"/>
                                          </p:val>
                                        </p:tav>
                                        <p:tav tm="100000">
                                          <p:val>
                                            <p:strVal val="#ppt_x"/>
                                          </p:val>
                                        </p:tav>
                                      </p:tavLst>
                                    </p:anim>
                                    <p:anim calcmode="lin" valueType="num">
                                      <p:cBhvr>
                                        <p:cTn id="31" dur="1000" fill="hold"/>
                                        <p:tgtEl>
                                          <p:spTgt spid="5">
                                            <p:graphicEl>
                                              <a:dgm id="{B1B800C8-84B3-48CD-A9DE-AAE32F04293D}"/>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graphicEl>
                                              <a:dgm id="{D7ACB00A-70DF-4628-A5B7-D3157689BD93}"/>
                                            </p:graphicEl>
                                          </p:spTgt>
                                        </p:tgtEl>
                                        <p:attrNameLst>
                                          <p:attrName>style.visibility</p:attrName>
                                        </p:attrNameLst>
                                      </p:cBhvr>
                                      <p:to>
                                        <p:strVal val="visible"/>
                                      </p:to>
                                    </p:set>
                                    <p:animEffect transition="in" filter="fade">
                                      <p:cBhvr>
                                        <p:cTn id="34" dur="1000"/>
                                        <p:tgtEl>
                                          <p:spTgt spid="5">
                                            <p:graphicEl>
                                              <a:dgm id="{D7ACB00A-70DF-4628-A5B7-D3157689BD93}"/>
                                            </p:graphicEl>
                                          </p:spTgt>
                                        </p:tgtEl>
                                      </p:cBhvr>
                                    </p:animEffect>
                                    <p:anim calcmode="lin" valueType="num">
                                      <p:cBhvr>
                                        <p:cTn id="35" dur="1000" fill="hold"/>
                                        <p:tgtEl>
                                          <p:spTgt spid="5">
                                            <p:graphicEl>
                                              <a:dgm id="{D7ACB00A-70DF-4628-A5B7-D3157689BD93}"/>
                                            </p:graphicEl>
                                          </p:spTgt>
                                        </p:tgtEl>
                                        <p:attrNameLst>
                                          <p:attrName>ppt_x</p:attrName>
                                        </p:attrNameLst>
                                      </p:cBhvr>
                                      <p:tavLst>
                                        <p:tav tm="0">
                                          <p:val>
                                            <p:strVal val="#ppt_x"/>
                                          </p:val>
                                        </p:tav>
                                        <p:tav tm="100000">
                                          <p:val>
                                            <p:strVal val="#ppt_x"/>
                                          </p:val>
                                        </p:tav>
                                      </p:tavLst>
                                    </p:anim>
                                    <p:anim calcmode="lin" valueType="num">
                                      <p:cBhvr>
                                        <p:cTn id="36" dur="1000" fill="hold"/>
                                        <p:tgtEl>
                                          <p:spTgt spid="5">
                                            <p:graphicEl>
                                              <a:dgm id="{D7ACB00A-70DF-4628-A5B7-D3157689BD93}"/>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graphicEl>
                                              <a:dgm id="{2FF749A2-3C8E-4126-948B-4AFDBE62E0AB}"/>
                                            </p:graphicEl>
                                          </p:spTgt>
                                        </p:tgtEl>
                                        <p:attrNameLst>
                                          <p:attrName>style.visibility</p:attrName>
                                        </p:attrNameLst>
                                      </p:cBhvr>
                                      <p:to>
                                        <p:strVal val="visible"/>
                                      </p:to>
                                    </p:set>
                                    <p:animEffect transition="in" filter="fade">
                                      <p:cBhvr>
                                        <p:cTn id="41" dur="1000"/>
                                        <p:tgtEl>
                                          <p:spTgt spid="5">
                                            <p:graphicEl>
                                              <a:dgm id="{2FF749A2-3C8E-4126-948B-4AFDBE62E0AB}"/>
                                            </p:graphicEl>
                                          </p:spTgt>
                                        </p:tgtEl>
                                      </p:cBhvr>
                                    </p:animEffect>
                                    <p:anim calcmode="lin" valueType="num">
                                      <p:cBhvr>
                                        <p:cTn id="42" dur="1000" fill="hold"/>
                                        <p:tgtEl>
                                          <p:spTgt spid="5">
                                            <p:graphicEl>
                                              <a:dgm id="{2FF749A2-3C8E-4126-948B-4AFDBE62E0AB}"/>
                                            </p:graphicEl>
                                          </p:spTgt>
                                        </p:tgtEl>
                                        <p:attrNameLst>
                                          <p:attrName>ppt_x</p:attrName>
                                        </p:attrNameLst>
                                      </p:cBhvr>
                                      <p:tavLst>
                                        <p:tav tm="0">
                                          <p:val>
                                            <p:strVal val="#ppt_x"/>
                                          </p:val>
                                        </p:tav>
                                        <p:tav tm="100000">
                                          <p:val>
                                            <p:strVal val="#ppt_x"/>
                                          </p:val>
                                        </p:tav>
                                      </p:tavLst>
                                    </p:anim>
                                    <p:anim calcmode="lin" valueType="num">
                                      <p:cBhvr>
                                        <p:cTn id="43" dur="1000" fill="hold"/>
                                        <p:tgtEl>
                                          <p:spTgt spid="5">
                                            <p:graphicEl>
                                              <a:dgm id="{2FF749A2-3C8E-4126-948B-4AFDBE62E0AB}"/>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
                                            <p:graphicEl>
                                              <a:dgm id="{022C1E44-A9BF-439D-86BA-48D26ECD7CAB}"/>
                                            </p:graphicEl>
                                          </p:spTgt>
                                        </p:tgtEl>
                                        <p:attrNameLst>
                                          <p:attrName>style.visibility</p:attrName>
                                        </p:attrNameLst>
                                      </p:cBhvr>
                                      <p:to>
                                        <p:strVal val="visible"/>
                                      </p:to>
                                    </p:set>
                                    <p:animEffect transition="in" filter="fade">
                                      <p:cBhvr>
                                        <p:cTn id="46" dur="1000"/>
                                        <p:tgtEl>
                                          <p:spTgt spid="5">
                                            <p:graphicEl>
                                              <a:dgm id="{022C1E44-A9BF-439D-86BA-48D26ECD7CAB}"/>
                                            </p:graphicEl>
                                          </p:spTgt>
                                        </p:tgtEl>
                                      </p:cBhvr>
                                    </p:animEffect>
                                    <p:anim calcmode="lin" valueType="num">
                                      <p:cBhvr>
                                        <p:cTn id="47" dur="1000" fill="hold"/>
                                        <p:tgtEl>
                                          <p:spTgt spid="5">
                                            <p:graphicEl>
                                              <a:dgm id="{022C1E44-A9BF-439D-86BA-48D26ECD7CAB}"/>
                                            </p:graphicEl>
                                          </p:spTgt>
                                        </p:tgtEl>
                                        <p:attrNameLst>
                                          <p:attrName>ppt_x</p:attrName>
                                        </p:attrNameLst>
                                      </p:cBhvr>
                                      <p:tavLst>
                                        <p:tav tm="0">
                                          <p:val>
                                            <p:strVal val="#ppt_x"/>
                                          </p:val>
                                        </p:tav>
                                        <p:tav tm="100000">
                                          <p:val>
                                            <p:strVal val="#ppt_x"/>
                                          </p:val>
                                        </p:tav>
                                      </p:tavLst>
                                    </p:anim>
                                    <p:anim calcmode="lin" valueType="num">
                                      <p:cBhvr>
                                        <p:cTn id="48" dur="1000" fill="hold"/>
                                        <p:tgtEl>
                                          <p:spTgt spid="5">
                                            <p:graphicEl>
                                              <a:dgm id="{022C1E44-A9BF-439D-86BA-48D26ECD7CAB}"/>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graphicEl>
                                              <a:dgm id="{B78C5A35-075A-4435-AE5D-574278E46063}"/>
                                            </p:graphicEl>
                                          </p:spTgt>
                                        </p:tgtEl>
                                        <p:attrNameLst>
                                          <p:attrName>style.visibility</p:attrName>
                                        </p:attrNameLst>
                                      </p:cBhvr>
                                      <p:to>
                                        <p:strVal val="visible"/>
                                      </p:to>
                                    </p:set>
                                    <p:animEffect transition="in" filter="fade">
                                      <p:cBhvr>
                                        <p:cTn id="51" dur="1000"/>
                                        <p:tgtEl>
                                          <p:spTgt spid="5">
                                            <p:graphicEl>
                                              <a:dgm id="{B78C5A35-075A-4435-AE5D-574278E46063}"/>
                                            </p:graphicEl>
                                          </p:spTgt>
                                        </p:tgtEl>
                                      </p:cBhvr>
                                    </p:animEffect>
                                    <p:anim calcmode="lin" valueType="num">
                                      <p:cBhvr>
                                        <p:cTn id="52" dur="1000" fill="hold"/>
                                        <p:tgtEl>
                                          <p:spTgt spid="5">
                                            <p:graphicEl>
                                              <a:dgm id="{B78C5A35-075A-4435-AE5D-574278E46063}"/>
                                            </p:graphicEl>
                                          </p:spTgt>
                                        </p:tgtEl>
                                        <p:attrNameLst>
                                          <p:attrName>ppt_x</p:attrName>
                                        </p:attrNameLst>
                                      </p:cBhvr>
                                      <p:tavLst>
                                        <p:tav tm="0">
                                          <p:val>
                                            <p:strVal val="#ppt_x"/>
                                          </p:val>
                                        </p:tav>
                                        <p:tav tm="100000">
                                          <p:val>
                                            <p:strVal val="#ppt_x"/>
                                          </p:val>
                                        </p:tav>
                                      </p:tavLst>
                                    </p:anim>
                                    <p:anim calcmode="lin" valueType="num">
                                      <p:cBhvr>
                                        <p:cTn id="53" dur="1000" fill="hold"/>
                                        <p:tgtEl>
                                          <p:spTgt spid="5">
                                            <p:graphicEl>
                                              <a:dgm id="{B78C5A35-075A-4435-AE5D-574278E46063}"/>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
                                            <p:graphicEl>
                                              <a:dgm id="{D16F079D-0B16-4D54-85ED-3FEE5D7665F9}"/>
                                            </p:graphicEl>
                                          </p:spTgt>
                                        </p:tgtEl>
                                        <p:attrNameLst>
                                          <p:attrName>style.visibility</p:attrName>
                                        </p:attrNameLst>
                                      </p:cBhvr>
                                      <p:to>
                                        <p:strVal val="visible"/>
                                      </p:to>
                                    </p:set>
                                    <p:animEffect transition="in" filter="fade">
                                      <p:cBhvr>
                                        <p:cTn id="58" dur="1000"/>
                                        <p:tgtEl>
                                          <p:spTgt spid="5">
                                            <p:graphicEl>
                                              <a:dgm id="{D16F079D-0B16-4D54-85ED-3FEE5D7665F9}"/>
                                            </p:graphicEl>
                                          </p:spTgt>
                                        </p:tgtEl>
                                      </p:cBhvr>
                                    </p:animEffect>
                                    <p:anim calcmode="lin" valueType="num">
                                      <p:cBhvr>
                                        <p:cTn id="59" dur="1000" fill="hold"/>
                                        <p:tgtEl>
                                          <p:spTgt spid="5">
                                            <p:graphicEl>
                                              <a:dgm id="{D16F079D-0B16-4D54-85ED-3FEE5D7665F9}"/>
                                            </p:graphicEl>
                                          </p:spTgt>
                                        </p:tgtEl>
                                        <p:attrNameLst>
                                          <p:attrName>ppt_x</p:attrName>
                                        </p:attrNameLst>
                                      </p:cBhvr>
                                      <p:tavLst>
                                        <p:tav tm="0">
                                          <p:val>
                                            <p:strVal val="#ppt_x"/>
                                          </p:val>
                                        </p:tav>
                                        <p:tav tm="100000">
                                          <p:val>
                                            <p:strVal val="#ppt_x"/>
                                          </p:val>
                                        </p:tav>
                                      </p:tavLst>
                                    </p:anim>
                                    <p:anim calcmode="lin" valueType="num">
                                      <p:cBhvr>
                                        <p:cTn id="60" dur="1000" fill="hold"/>
                                        <p:tgtEl>
                                          <p:spTgt spid="5">
                                            <p:graphicEl>
                                              <a:dgm id="{D16F079D-0B16-4D54-85ED-3FEE5D7665F9}"/>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
                                            <p:graphicEl>
                                              <a:dgm id="{0AF8C918-2216-476A-8DF8-58B98251046C}"/>
                                            </p:graphicEl>
                                          </p:spTgt>
                                        </p:tgtEl>
                                        <p:attrNameLst>
                                          <p:attrName>style.visibility</p:attrName>
                                        </p:attrNameLst>
                                      </p:cBhvr>
                                      <p:to>
                                        <p:strVal val="visible"/>
                                      </p:to>
                                    </p:set>
                                    <p:animEffect transition="in" filter="fade">
                                      <p:cBhvr>
                                        <p:cTn id="63" dur="1000"/>
                                        <p:tgtEl>
                                          <p:spTgt spid="5">
                                            <p:graphicEl>
                                              <a:dgm id="{0AF8C918-2216-476A-8DF8-58B98251046C}"/>
                                            </p:graphicEl>
                                          </p:spTgt>
                                        </p:tgtEl>
                                      </p:cBhvr>
                                    </p:animEffect>
                                    <p:anim calcmode="lin" valueType="num">
                                      <p:cBhvr>
                                        <p:cTn id="64" dur="1000" fill="hold"/>
                                        <p:tgtEl>
                                          <p:spTgt spid="5">
                                            <p:graphicEl>
                                              <a:dgm id="{0AF8C918-2216-476A-8DF8-58B98251046C}"/>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0AF8C918-2216-476A-8DF8-58B98251046C}"/>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
                                            <p:graphicEl>
                                              <a:dgm id="{E4F46C01-D175-4F5F-8893-6746B98402F4}"/>
                                            </p:graphicEl>
                                          </p:spTgt>
                                        </p:tgtEl>
                                        <p:attrNameLst>
                                          <p:attrName>style.visibility</p:attrName>
                                        </p:attrNameLst>
                                      </p:cBhvr>
                                      <p:to>
                                        <p:strVal val="visible"/>
                                      </p:to>
                                    </p:set>
                                    <p:animEffect transition="in" filter="fade">
                                      <p:cBhvr>
                                        <p:cTn id="68" dur="1000"/>
                                        <p:tgtEl>
                                          <p:spTgt spid="5">
                                            <p:graphicEl>
                                              <a:dgm id="{E4F46C01-D175-4F5F-8893-6746B98402F4}"/>
                                            </p:graphicEl>
                                          </p:spTgt>
                                        </p:tgtEl>
                                      </p:cBhvr>
                                    </p:animEffect>
                                    <p:anim calcmode="lin" valueType="num">
                                      <p:cBhvr>
                                        <p:cTn id="69" dur="1000" fill="hold"/>
                                        <p:tgtEl>
                                          <p:spTgt spid="5">
                                            <p:graphicEl>
                                              <a:dgm id="{E4F46C01-D175-4F5F-8893-6746B98402F4}"/>
                                            </p:graphicEl>
                                          </p:spTgt>
                                        </p:tgtEl>
                                        <p:attrNameLst>
                                          <p:attrName>ppt_x</p:attrName>
                                        </p:attrNameLst>
                                      </p:cBhvr>
                                      <p:tavLst>
                                        <p:tav tm="0">
                                          <p:val>
                                            <p:strVal val="#ppt_x"/>
                                          </p:val>
                                        </p:tav>
                                        <p:tav tm="100000">
                                          <p:val>
                                            <p:strVal val="#ppt_x"/>
                                          </p:val>
                                        </p:tav>
                                      </p:tavLst>
                                    </p:anim>
                                    <p:anim calcmode="lin" valueType="num">
                                      <p:cBhvr>
                                        <p:cTn id="70" dur="1000" fill="hold"/>
                                        <p:tgtEl>
                                          <p:spTgt spid="5">
                                            <p:graphicEl>
                                              <a:dgm id="{E4F46C01-D175-4F5F-8893-6746B98402F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72247CE-49C7-9E09-C579-96553510D4E7}"/>
              </a:ext>
            </a:extLst>
          </p:cNvPr>
          <p:cNvSpPr>
            <a:spLocks noGrp="1"/>
          </p:cNvSpPr>
          <p:nvPr>
            <p:ph type="title"/>
          </p:nvPr>
        </p:nvSpPr>
        <p:spPr>
          <a:xfrm>
            <a:off x="1143000" y="990599"/>
            <a:ext cx="9906000" cy="685800"/>
          </a:xfrm>
        </p:spPr>
        <p:txBody>
          <a:bodyPr anchor="t">
            <a:normAutofit/>
          </a:bodyPr>
          <a:lstStyle/>
          <a:p>
            <a:r>
              <a:rPr lang="en-US" sz="3400" b="1"/>
              <a:t>Why Did Jesus Mention Only Three Servants?</a:t>
            </a:r>
            <a:endParaRPr lang="en-US" sz="3400"/>
          </a:p>
        </p:txBody>
      </p:sp>
      <p:graphicFrame>
        <p:nvGraphicFramePr>
          <p:cNvPr id="5" name="Content Placeholder 2">
            <a:extLst>
              <a:ext uri="{FF2B5EF4-FFF2-40B4-BE49-F238E27FC236}">
                <a16:creationId xmlns:a16="http://schemas.microsoft.com/office/drawing/2014/main" id="{C27129E4-B88A-2505-CD80-8ECC28F6449F}"/>
              </a:ext>
            </a:extLst>
          </p:cNvPr>
          <p:cNvGraphicFramePr>
            <a:graphicFrameLocks noGrp="1"/>
          </p:cNvGraphicFramePr>
          <p:nvPr>
            <p:ph idx="1"/>
            <p:extLst>
              <p:ext uri="{D42A27DB-BD31-4B8C-83A1-F6EECF244321}">
                <p14:modId xmlns:p14="http://schemas.microsoft.com/office/powerpoint/2010/main" val="3015313227"/>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2903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2CD82E83-8608-4882-96D3-23E0EBDF6BE2}"/>
                                            </p:graphicEl>
                                          </p:spTgt>
                                        </p:tgtEl>
                                        <p:attrNameLst>
                                          <p:attrName>style.visibility</p:attrName>
                                        </p:attrNameLst>
                                      </p:cBhvr>
                                      <p:to>
                                        <p:strVal val="visible"/>
                                      </p:to>
                                    </p:set>
                                    <p:animEffect transition="in" filter="fade">
                                      <p:cBhvr>
                                        <p:cTn id="7" dur="1000"/>
                                        <p:tgtEl>
                                          <p:spTgt spid="5">
                                            <p:graphicEl>
                                              <a:dgm id="{2CD82E83-8608-4882-96D3-23E0EBDF6BE2}"/>
                                            </p:graphicEl>
                                          </p:spTgt>
                                        </p:tgtEl>
                                      </p:cBhvr>
                                    </p:animEffect>
                                    <p:anim calcmode="lin" valueType="num">
                                      <p:cBhvr>
                                        <p:cTn id="8" dur="1000" fill="hold"/>
                                        <p:tgtEl>
                                          <p:spTgt spid="5">
                                            <p:graphicEl>
                                              <a:dgm id="{2CD82E83-8608-4882-96D3-23E0EBDF6BE2}"/>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2CD82E83-8608-4882-96D3-23E0EBDF6BE2}"/>
                                            </p:graphic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graphicEl>
                                              <a:dgm id="{A4E84222-3C7A-4A56-9A81-7319098DF88B}"/>
                                            </p:graphicEl>
                                          </p:spTgt>
                                        </p:tgtEl>
                                        <p:attrNameLst>
                                          <p:attrName>style.visibility</p:attrName>
                                        </p:attrNameLst>
                                      </p:cBhvr>
                                      <p:to>
                                        <p:strVal val="visible"/>
                                      </p:to>
                                    </p:set>
                                    <p:animEffect transition="in" filter="fade">
                                      <p:cBhvr>
                                        <p:cTn id="12" dur="1000"/>
                                        <p:tgtEl>
                                          <p:spTgt spid="5">
                                            <p:graphicEl>
                                              <a:dgm id="{A4E84222-3C7A-4A56-9A81-7319098DF88B}"/>
                                            </p:graphicEl>
                                          </p:spTgt>
                                        </p:tgtEl>
                                      </p:cBhvr>
                                    </p:animEffect>
                                    <p:anim calcmode="lin" valueType="num">
                                      <p:cBhvr>
                                        <p:cTn id="13" dur="1000" fill="hold"/>
                                        <p:tgtEl>
                                          <p:spTgt spid="5">
                                            <p:graphicEl>
                                              <a:dgm id="{A4E84222-3C7A-4A56-9A81-7319098DF88B}"/>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A4E84222-3C7A-4A56-9A81-7319098DF88B}"/>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5">
                                            <p:graphicEl>
                                              <a:dgm id="{FB8C2B4E-5D27-4F39-8A90-D1CB21AAB913}"/>
                                            </p:graphicEl>
                                          </p:spTgt>
                                        </p:tgtEl>
                                        <p:attrNameLst>
                                          <p:attrName>style.visibility</p:attrName>
                                        </p:attrNameLst>
                                      </p:cBhvr>
                                      <p:to>
                                        <p:strVal val="visible"/>
                                      </p:to>
                                    </p:set>
                                    <p:animEffect transition="in" filter="fade">
                                      <p:cBhvr>
                                        <p:cTn id="19" dur="1000"/>
                                        <p:tgtEl>
                                          <p:spTgt spid="5">
                                            <p:graphicEl>
                                              <a:dgm id="{FB8C2B4E-5D27-4F39-8A90-D1CB21AAB913}"/>
                                            </p:graphicEl>
                                          </p:spTgt>
                                        </p:tgtEl>
                                      </p:cBhvr>
                                    </p:animEffect>
                                    <p:anim calcmode="lin" valueType="num">
                                      <p:cBhvr>
                                        <p:cTn id="20" dur="1000" fill="hold"/>
                                        <p:tgtEl>
                                          <p:spTgt spid="5">
                                            <p:graphicEl>
                                              <a:dgm id="{FB8C2B4E-5D27-4F39-8A90-D1CB21AAB913}"/>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FB8C2B4E-5D27-4F39-8A90-D1CB21AAB913}"/>
                                            </p:graphicEl>
                                          </p:spTgt>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graphicEl>
                                              <a:dgm id="{B0FD0455-3057-417C-B8CF-3A0D1267E9F0}"/>
                                            </p:graphicEl>
                                          </p:spTgt>
                                        </p:tgtEl>
                                        <p:attrNameLst>
                                          <p:attrName>style.visibility</p:attrName>
                                        </p:attrNameLst>
                                      </p:cBhvr>
                                      <p:to>
                                        <p:strVal val="visible"/>
                                      </p:to>
                                    </p:set>
                                    <p:animEffect transition="in" filter="fade">
                                      <p:cBhvr>
                                        <p:cTn id="24" dur="1000"/>
                                        <p:tgtEl>
                                          <p:spTgt spid="5">
                                            <p:graphicEl>
                                              <a:dgm id="{B0FD0455-3057-417C-B8CF-3A0D1267E9F0}"/>
                                            </p:graphicEl>
                                          </p:spTgt>
                                        </p:tgtEl>
                                      </p:cBhvr>
                                    </p:animEffect>
                                    <p:anim calcmode="lin" valueType="num">
                                      <p:cBhvr>
                                        <p:cTn id="25" dur="1000" fill="hold"/>
                                        <p:tgtEl>
                                          <p:spTgt spid="5">
                                            <p:graphicEl>
                                              <a:dgm id="{B0FD0455-3057-417C-B8CF-3A0D1267E9F0}"/>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B0FD0455-3057-417C-B8CF-3A0D1267E9F0}"/>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5">
                                            <p:graphicEl>
                                              <a:dgm id="{AE2667AA-70BA-484C-A830-F426D947AD90}"/>
                                            </p:graphicEl>
                                          </p:spTgt>
                                        </p:tgtEl>
                                        <p:attrNameLst>
                                          <p:attrName>style.visibility</p:attrName>
                                        </p:attrNameLst>
                                      </p:cBhvr>
                                      <p:to>
                                        <p:strVal val="visible"/>
                                      </p:to>
                                    </p:set>
                                    <p:animEffect transition="in" filter="fade">
                                      <p:cBhvr>
                                        <p:cTn id="31" dur="1000"/>
                                        <p:tgtEl>
                                          <p:spTgt spid="5">
                                            <p:graphicEl>
                                              <a:dgm id="{AE2667AA-70BA-484C-A830-F426D947AD90}"/>
                                            </p:graphicEl>
                                          </p:spTgt>
                                        </p:tgtEl>
                                      </p:cBhvr>
                                    </p:animEffect>
                                    <p:anim calcmode="lin" valueType="num">
                                      <p:cBhvr>
                                        <p:cTn id="32" dur="1000" fill="hold"/>
                                        <p:tgtEl>
                                          <p:spTgt spid="5">
                                            <p:graphicEl>
                                              <a:dgm id="{AE2667AA-70BA-484C-A830-F426D947AD90}"/>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AE2667AA-70BA-484C-A830-F426D947AD90}"/>
                                            </p:graphic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5">
                                            <p:graphicEl>
                                              <a:dgm id="{24324A25-7C9E-404D-88D0-D521BE1809B4}"/>
                                            </p:graphicEl>
                                          </p:spTgt>
                                        </p:tgtEl>
                                        <p:attrNameLst>
                                          <p:attrName>style.visibility</p:attrName>
                                        </p:attrNameLst>
                                      </p:cBhvr>
                                      <p:to>
                                        <p:strVal val="visible"/>
                                      </p:to>
                                    </p:set>
                                    <p:animEffect transition="in" filter="fade">
                                      <p:cBhvr>
                                        <p:cTn id="36" dur="1000"/>
                                        <p:tgtEl>
                                          <p:spTgt spid="5">
                                            <p:graphicEl>
                                              <a:dgm id="{24324A25-7C9E-404D-88D0-D521BE1809B4}"/>
                                            </p:graphicEl>
                                          </p:spTgt>
                                        </p:tgtEl>
                                      </p:cBhvr>
                                    </p:animEffect>
                                    <p:anim calcmode="lin" valueType="num">
                                      <p:cBhvr>
                                        <p:cTn id="37" dur="1000" fill="hold"/>
                                        <p:tgtEl>
                                          <p:spTgt spid="5">
                                            <p:graphicEl>
                                              <a:dgm id="{24324A25-7C9E-404D-88D0-D521BE1809B4}"/>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24324A25-7C9E-404D-88D0-D521BE1809B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4DBA7FB5-3AFE-B9CF-7955-2A4DC86F3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0689"/>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102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143BBD-A66B-1D02-47AA-8B27B4220DE8}"/>
              </a:ext>
            </a:extLst>
          </p:cNvPr>
          <p:cNvSpPr>
            <a:spLocks noGrp="1"/>
          </p:cNvSpPr>
          <p:nvPr>
            <p:ph type="title"/>
          </p:nvPr>
        </p:nvSpPr>
        <p:spPr>
          <a:xfrm>
            <a:off x="8166311" y="166191"/>
            <a:ext cx="3822189" cy="683663"/>
          </a:xfrm>
        </p:spPr>
        <p:txBody>
          <a:bodyPr>
            <a:normAutofit/>
          </a:bodyPr>
          <a:lstStyle/>
          <a:p>
            <a:pPr algn="r"/>
            <a:r>
              <a:rPr lang="en-US" sz="4000" b="1" dirty="0"/>
              <a:t>Conclusion</a:t>
            </a:r>
            <a:endParaRPr lang="en-US" sz="4000" dirty="0"/>
          </a:p>
        </p:txBody>
      </p:sp>
      <p:sp>
        <p:nvSpPr>
          <p:cNvPr id="3" name="Content Placeholder 2">
            <a:extLst>
              <a:ext uri="{FF2B5EF4-FFF2-40B4-BE49-F238E27FC236}">
                <a16:creationId xmlns:a16="http://schemas.microsoft.com/office/drawing/2014/main" id="{7A9080C5-F2AB-A0A6-4D46-5667B1AA87E5}"/>
              </a:ext>
            </a:extLst>
          </p:cNvPr>
          <p:cNvSpPr>
            <a:spLocks noGrp="1"/>
          </p:cNvSpPr>
          <p:nvPr>
            <p:ph idx="1"/>
          </p:nvPr>
        </p:nvSpPr>
        <p:spPr>
          <a:xfrm>
            <a:off x="6777318" y="849854"/>
            <a:ext cx="5469643" cy="5972526"/>
          </a:xfrm>
        </p:spPr>
        <p:txBody>
          <a:bodyPr>
            <a:noAutofit/>
          </a:bodyPr>
          <a:lstStyle/>
          <a:p>
            <a:pPr marL="0" indent="0">
              <a:lnSpc>
                <a:spcPct val="150000"/>
              </a:lnSpc>
              <a:buNone/>
            </a:pPr>
            <a:r>
              <a:rPr lang="en-US" dirty="0"/>
              <a:t>Faithfulness in little things is a hallmark of a true disciple of Christ. As we strive to be faithful in small matters, we demonstrate our trustworthiness and prepare ourselves for greater responsibilities in God's kingdom.</a:t>
            </a:r>
          </a:p>
        </p:txBody>
      </p:sp>
    </p:spTree>
    <p:extLst>
      <p:ext uri="{BB962C8B-B14F-4D97-AF65-F5344CB8AC3E}">
        <p14:creationId xmlns:p14="http://schemas.microsoft.com/office/powerpoint/2010/main" val="3469422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1266" name="Picture 2" descr="Zechariah 1-3: Jesus, Our Savior and High Priest Makes Us New">
            <a:extLst>
              <a:ext uri="{FF2B5EF4-FFF2-40B4-BE49-F238E27FC236}">
                <a16:creationId xmlns:a16="http://schemas.microsoft.com/office/drawing/2014/main" id="{85B26B37-6271-02BA-E540-80DBA25F5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073" r="1" b="1"/>
          <a:stretch>
            <a:fillRect/>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3" name="Freeform: Shape 1127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1275" name="Freeform: Shape 1127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1277" name="Freeform: Shape 1127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EBB03029-E702-5AD2-78B6-E6EC8BD92993}"/>
              </a:ext>
            </a:extLst>
          </p:cNvPr>
          <p:cNvSpPr>
            <a:spLocks noGrp="1"/>
          </p:cNvSpPr>
          <p:nvPr>
            <p:ph idx="1"/>
          </p:nvPr>
        </p:nvSpPr>
        <p:spPr>
          <a:xfrm>
            <a:off x="7967674" y="1344706"/>
            <a:ext cx="3958815" cy="3916720"/>
          </a:xfrm>
        </p:spPr>
        <p:txBody>
          <a:bodyPr>
            <a:normAutofit fontScale="92500"/>
          </a:bodyPr>
          <a:lstStyle/>
          <a:p>
            <a:pPr marL="0" indent="0">
              <a:lnSpc>
                <a:spcPct val="150000"/>
              </a:lnSpc>
              <a:buNone/>
            </a:pPr>
            <a:r>
              <a:rPr lang="en-US" sz="3200" dirty="0"/>
              <a:t>“Do not despise these small beginnings, for the Lord rejoices to see the work begin...” </a:t>
            </a:r>
            <a:r>
              <a:rPr lang="en-US" sz="3200" b="1" i="1" dirty="0"/>
              <a:t>Zechariah 4:10 NLT</a:t>
            </a:r>
            <a:r>
              <a:rPr lang="en-US" sz="3200" dirty="0"/>
              <a:t>.</a:t>
            </a:r>
          </a:p>
        </p:txBody>
      </p:sp>
    </p:spTree>
    <p:extLst>
      <p:ext uri="{BB962C8B-B14F-4D97-AF65-F5344CB8AC3E}">
        <p14:creationId xmlns:p14="http://schemas.microsoft.com/office/powerpoint/2010/main" val="599887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Thomas Edison: Facts, House &amp; Inventions - HISTORY">
            <a:extLst>
              <a:ext uri="{FF2B5EF4-FFF2-40B4-BE49-F238E27FC236}">
                <a16:creationId xmlns:a16="http://schemas.microsoft.com/office/drawing/2014/main" id="{97456162-6AF1-52E5-EB9B-02A48CE8F13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l="8434" r="2699"/>
          <a:stretch>
            <a:fillRect/>
          </a:stretch>
        </p:blipFill>
        <p:spPr bwMode="auto">
          <a:xfrm>
            <a:off x="20" y="1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454224-83A0-AD75-C50C-B87D0CF8A35D}"/>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6600">
                <a:solidFill>
                  <a:schemeClr val="bg1"/>
                </a:solidFill>
              </a:rPr>
              <a:t>The story of Thomas Edison</a:t>
            </a:r>
          </a:p>
        </p:txBody>
      </p:sp>
      <p:sp>
        <p:nvSpPr>
          <p:cNvPr id="12297"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023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0" name="Rectangle 1332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316" name="Picture 4" descr="Compassion for Others - The Billy Graham Evangelistic Association of Canada">
            <a:extLst>
              <a:ext uri="{FF2B5EF4-FFF2-40B4-BE49-F238E27FC236}">
                <a16:creationId xmlns:a16="http://schemas.microsoft.com/office/drawing/2014/main" id="{D6C4B782-EE24-E9FA-B671-F8B14BD99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908" b="-1"/>
          <a:stretch>
            <a:fillRect/>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32" name="Freeform: Shape 1333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334" name="Freeform: Shape 1333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3336" name="Freeform: Shape 1333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C3E47974-3B17-155F-EEA0-8EE9A76FED23}"/>
              </a:ext>
            </a:extLst>
          </p:cNvPr>
          <p:cNvSpPr>
            <a:spLocks noGrp="1"/>
          </p:cNvSpPr>
          <p:nvPr>
            <p:ph idx="1"/>
          </p:nvPr>
        </p:nvSpPr>
        <p:spPr>
          <a:xfrm>
            <a:off x="7654322" y="1454973"/>
            <a:ext cx="4585520" cy="4235824"/>
          </a:xfrm>
        </p:spPr>
        <p:txBody>
          <a:bodyPr>
            <a:normAutofit/>
          </a:bodyPr>
          <a:lstStyle/>
          <a:p>
            <a:pPr marL="0" indent="0">
              <a:lnSpc>
                <a:spcPct val="150000"/>
              </a:lnSpc>
              <a:buNone/>
            </a:pPr>
            <a:r>
              <a:rPr lang="en-US" sz="3200" dirty="0"/>
              <a:t>May we be faithful in little things, trusting that God will entrust us with greater opportunities to serve Him.</a:t>
            </a:r>
          </a:p>
          <a:p>
            <a:pPr marL="0" indent="0">
              <a:lnSpc>
                <a:spcPct val="150000"/>
              </a:lnSpc>
              <a:buNone/>
            </a:pPr>
            <a:endParaRPr lang="en-US" sz="3200" dirty="0"/>
          </a:p>
        </p:txBody>
      </p:sp>
    </p:spTree>
    <p:extLst>
      <p:ext uri="{BB962C8B-B14F-4D97-AF65-F5344CB8AC3E}">
        <p14:creationId xmlns:p14="http://schemas.microsoft.com/office/powerpoint/2010/main" val="3651841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reeBibleimages :: The parable of the talents of gold :: Three servants  invest their master's money (Matthew 25:14-30)">
            <a:extLst>
              <a:ext uri="{FF2B5EF4-FFF2-40B4-BE49-F238E27FC236}">
                <a16:creationId xmlns:a16="http://schemas.microsoft.com/office/drawing/2014/main" id="{7800EF19-6D68-60C5-361D-4124DC9A3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29"/>
          <a:stretch>
            <a:fillRect/>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5BB039-F9DC-66F8-17A0-E1C74419D431}"/>
              </a:ext>
            </a:extLst>
          </p:cNvPr>
          <p:cNvSpPr>
            <a:spLocks noGrp="1"/>
          </p:cNvSpPr>
          <p:nvPr>
            <p:ph type="title"/>
          </p:nvPr>
        </p:nvSpPr>
        <p:spPr>
          <a:xfrm>
            <a:off x="371094" y="1161288"/>
            <a:ext cx="3438144" cy="1125728"/>
          </a:xfrm>
        </p:spPr>
        <p:txBody>
          <a:bodyPr anchor="b">
            <a:normAutofit/>
          </a:bodyPr>
          <a:lstStyle/>
          <a:p>
            <a:r>
              <a:rPr lang="en-US" sz="2800" b="1"/>
              <a:t>Introduction</a:t>
            </a:r>
          </a:p>
        </p:txBody>
      </p:sp>
      <p:sp>
        <p:nvSpPr>
          <p:cNvPr id="2063" name="Rectangle 206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5" name="Rectangle 206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7BE3636-1C0D-59D2-7A36-4305F0A74620}"/>
              </a:ext>
            </a:extLst>
          </p:cNvPr>
          <p:cNvSpPr>
            <a:spLocks noGrp="1"/>
          </p:cNvSpPr>
          <p:nvPr>
            <p:ph idx="1"/>
          </p:nvPr>
        </p:nvSpPr>
        <p:spPr>
          <a:xfrm>
            <a:off x="181945" y="2596573"/>
            <a:ext cx="3816442" cy="4243128"/>
          </a:xfrm>
        </p:spPr>
        <p:txBody>
          <a:bodyPr anchor="t">
            <a:normAutofit/>
          </a:bodyPr>
          <a:lstStyle/>
          <a:p>
            <a:pPr marL="0" indent="0">
              <a:lnSpc>
                <a:spcPct val="100000"/>
              </a:lnSpc>
              <a:buNone/>
            </a:pPr>
            <a:r>
              <a:rPr lang="en-US" sz="3200" dirty="0"/>
              <a:t>A nobleman goes to receive a kingdom and entrusts his ten servants with a mina each, instructing them to do business until he returns. </a:t>
            </a:r>
          </a:p>
        </p:txBody>
      </p:sp>
    </p:spTree>
    <p:extLst>
      <p:ext uri="{BB962C8B-B14F-4D97-AF65-F5344CB8AC3E}">
        <p14:creationId xmlns:p14="http://schemas.microsoft.com/office/powerpoint/2010/main" val="4282671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80AE27-75A7-98CB-47F5-D1F079551001}"/>
              </a:ext>
            </a:extLst>
          </p:cNvPr>
          <p:cNvSpPr>
            <a:spLocks noGrp="1"/>
          </p:cNvSpPr>
          <p:nvPr>
            <p:ph idx="1"/>
          </p:nvPr>
        </p:nvSpPr>
        <p:spPr>
          <a:xfrm>
            <a:off x="126452" y="422411"/>
            <a:ext cx="4695285" cy="6013173"/>
          </a:xfrm>
        </p:spPr>
        <p:txBody>
          <a:bodyPr>
            <a:normAutofit/>
          </a:bodyPr>
          <a:lstStyle/>
          <a:p>
            <a:pPr>
              <a:lnSpc>
                <a:spcPct val="100000"/>
              </a:lnSpc>
            </a:pPr>
            <a:r>
              <a:rPr lang="en-US" dirty="0"/>
              <a:t>Upon his return, he assesses how each servant handled what was entrusted to them. </a:t>
            </a:r>
          </a:p>
          <a:p>
            <a:pPr>
              <a:lnSpc>
                <a:spcPct val="100000"/>
              </a:lnSpc>
            </a:pPr>
            <a:r>
              <a:rPr lang="en-US" dirty="0"/>
              <a:t>The ones who were faithful and productive with little were rewarded with greater responsibility: "Well done, good servant! Because you have been faithful in a very little thing, have authority over ten cities" </a:t>
            </a:r>
          </a:p>
        </p:txBody>
      </p:sp>
      <p:pic>
        <p:nvPicPr>
          <p:cNvPr id="3074" name="Picture 2" descr="Arabs for Christ » The Parable of the Talents">
            <a:extLst>
              <a:ext uri="{FF2B5EF4-FFF2-40B4-BE49-F238E27FC236}">
                <a16:creationId xmlns:a16="http://schemas.microsoft.com/office/drawing/2014/main" id="{1F87F37E-6B21-5266-4A71-B0B4172B1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53" r="728"/>
          <a:stretch>
            <a:fillRect/>
          </a:stretch>
        </p:blipFill>
        <p:spPr bwMode="auto">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120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B92A4D-BE1D-28F1-B91F-7502C47B9A3C}"/>
              </a:ext>
            </a:extLst>
          </p:cNvPr>
          <p:cNvSpPr>
            <a:spLocks noGrp="1"/>
          </p:cNvSpPr>
          <p:nvPr>
            <p:ph idx="1"/>
          </p:nvPr>
        </p:nvSpPr>
        <p:spPr>
          <a:xfrm>
            <a:off x="145473" y="494105"/>
            <a:ext cx="6192982" cy="6218422"/>
          </a:xfrm>
        </p:spPr>
        <p:txBody>
          <a:bodyPr>
            <a:normAutofit/>
          </a:bodyPr>
          <a:lstStyle/>
          <a:p>
            <a:r>
              <a:rPr lang="en-US" sz="3200" dirty="0"/>
              <a:t>This parable teaches us the importance of faithful stewardship and accountability. </a:t>
            </a:r>
          </a:p>
          <a:p>
            <a:pPr marL="0" indent="0">
              <a:buNone/>
            </a:pPr>
            <a:endParaRPr lang="en-US" sz="3200" dirty="0"/>
          </a:p>
          <a:p>
            <a:r>
              <a:rPr lang="en-US" sz="3200" dirty="0"/>
              <a:t>Jesus used it to correct the misconception that the Kingdom of God would appear immediately and to teach that in His physical absence, His followers must diligently carry out their duties. </a:t>
            </a:r>
          </a:p>
        </p:txBody>
      </p:sp>
      <p:pic>
        <p:nvPicPr>
          <p:cNvPr id="4100" name="Picture 4" descr="Seekers of Christ | The Parable Of The Talents And The Parable Of The Minas">
            <a:extLst>
              <a:ext uri="{FF2B5EF4-FFF2-40B4-BE49-F238E27FC236}">
                <a16:creationId xmlns:a16="http://schemas.microsoft.com/office/drawing/2014/main" id="{8231DBB3-6CB5-F471-BEC0-9A34F945B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85" r="26905"/>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345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Ellen White You Thought You Knew – Light Bearers">
            <a:extLst>
              <a:ext uri="{FF2B5EF4-FFF2-40B4-BE49-F238E27FC236}">
                <a16:creationId xmlns:a16="http://schemas.microsoft.com/office/drawing/2014/main" id="{FDC33D66-7494-A8D0-DE56-E76509109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46E1CCA-6A3D-FC50-D4FA-A60574395F51}"/>
              </a:ext>
            </a:extLst>
          </p:cNvPr>
          <p:cNvSpPr>
            <a:spLocks noGrp="1"/>
          </p:cNvSpPr>
          <p:nvPr>
            <p:ph idx="1"/>
          </p:nvPr>
        </p:nvSpPr>
        <p:spPr>
          <a:xfrm>
            <a:off x="6096000" y="3557607"/>
            <a:ext cx="5830645" cy="2810920"/>
          </a:xfrm>
        </p:spPr>
        <p:txBody>
          <a:bodyPr/>
          <a:lstStyle/>
          <a:p>
            <a:pPr marL="0" indent="0" algn="ctr">
              <a:buNone/>
            </a:pPr>
            <a:r>
              <a:rPr lang="en-US" dirty="0"/>
              <a:t>"In a thousand ways you may serve the Lord. By performing the lesser duties, you are preparing yourself for greater responsibilities." </a:t>
            </a:r>
          </a:p>
          <a:p>
            <a:pPr marL="0" indent="0" algn="ctr">
              <a:buNone/>
            </a:pPr>
            <a:r>
              <a:rPr lang="en-US" b="1" i="1" dirty="0"/>
              <a:t>(Christ's Object Lessons, p. 355)</a:t>
            </a:r>
          </a:p>
        </p:txBody>
      </p:sp>
    </p:spTree>
    <p:extLst>
      <p:ext uri="{BB962C8B-B14F-4D97-AF65-F5344CB8AC3E}">
        <p14:creationId xmlns:p14="http://schemas.microsoft.com/office/powerpoint/2010/main" val="1709911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O BUSINESS TILL I COME' – Luke 19:11-27 » Bethany Bible Church">
            <a:extLst>
              <a:ext uri="{FF2B5EF4-FFF2-40B4-BE49-F238E27FC236}">
                <a16:creationId xmlns:a16="http://schemas.microsoft.com/office/drawing/2014/main" id="{A61F34D9-E570-AC79-8504-2959AAB3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0"/>
            <a:ext cx="11679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798971-42C6-2578-C43E-94ABD511AE7D}"/>
              </a:ext>
            </a:extLst>
          </p:cNvPr>
          <p:cNvSpPr>
            <a:spLocks noGrp="1"/>
          </p:cNvSpPr>
          <p:nvPr>
            <p:ph type="title"/>
          </p:nvPr>
        </p:nvSpPr>
        <p:spPr>
          <a:xfrm>
            <a:off x="192742" y="5769106"/>
            <a:ext cx="9134138" cy="900636"/>
          </a:xfrm>
        </p:spPr>
        <p:txBody>
          <a:bodyPr>
            <a:normAutofit/>
          </a:bodyPr>
          <a:lstStyle/>
          <a:p>
            <a:r>
              <a:rPr lang="en-US" sz="3600" b="1" dirty="0"/>
              <a:t>The Parable in Luke 19:11–27</a:t>
            </a:r>
            <a:endParaRPr lang="en-US" sz="3600" dirty="0"/>
          </a:p>
        </p:txBody>
      </p:sp>
    </p:spTree>
    <p:extLst>
      <p:ext uri="{BB962C8B-B14F-4D97-AF65-F5344CB8AC3E}">
        <p14:creationId xmlns:p14="http://schemas.microsoft.com/office/powerpoint/2010/main" val="692428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1" name="Rectangle 718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descr="3 Aspects of Significance of Jesus Speaking in Parables">
            <a:extLst>
              <a:ext uri="{FF2B5EF4-FFF2-40B4-BE49-F238E27FC236}">
                <a16:creationId xmlns:a16="http://schemas.microsoft.com/office/drawing/2014/main" id="{81C45360-9E0A-C687-E696-C7436A028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662" r="11027"/>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83" name="Rectangle 718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38ECCE-364D-0709-BBFA-1911DD026153}"/>
              </a:ext>
            </a:extLst>
          </p:cNvPr>
          <p:cNvSpPr>
            <a:spLocks noGrp="1"/>
          </p:cNvSpPr>
          <p:nvPr>
            <p:ph idx="1"/>
          </p:nvPr>
        </p:nvSpPr>
        <p:spPr>
          <a:xfrm>
            <a:off x="268044" y="1154041"/>
            <a:ext cx="4099561" cy="5418882"/>
          </a:xfrm>
        </p:spPr>
        <p:txBody>
          <a:bodyPr>
            <a:normAutofit/>
          </a:bodyPr>
          <a:lstStyle/>
          <a:p>
            <a:pPr>
              <a:lnSpc>
                <a:spcPct val="100000"/>
              </a:lnSpc>
            </a:pPr>
            <a:r>
              <a:rPr lang="en-US" dirty="0"/>
              <a:t>Jesus told this parable as He approached Jerusalem, after encountering </a:t>
            </a:r>
            <a:r>
              <a:rPr lang="en-US" dirty="0" err="1"/>
              <a:t>Zacchaaeus</a:t>
            </a:r>
            <a:r>
              <a:rPr lang="en-US" dirty="0"/>
              <a:t> in Jericho. </a:t>
            </a:r>
          </a:p>
          <a:p>
            <a:pPr>
              <a:lnSpc>
                <a:spcPct val="100000"/>
              </a:lnSpc>
            </a:pPr>
            <a:r>
              <a:rPr lang="en-US" dirty="0"/>
              <a:t>His listeners expected the immediate establishment of God’s kingdom (Luke 19:11). </a:t>
            </a:r>
          </a:p>
          <a:p>
            <a:pPr>
              <a:lnSpc>
                <a:spcPct val="100000"/>
              </a:lnSpc>
            </a:pPr>
            <a:r>
              <a:rPr lang="en-US" dirty="0"/>
              <a:t>Let’s </a:t>
            </a:r>
            <a:r>
              <a:rPr lang="en-US" i="1" dirty="0"/>
              <a:t>retell</a:t>
            </a:r>
            <a:r>
              <a:rPr lang="en-US" dirty="0"/>
              <a:t> the story.</a:t>
            </a:r>
          </a:p>
        </p:txBody>
      </p:sp>
    </p:spTree>
    <p:extLst>
      <p:ext uri="{BB962C8B-B14F-4D97-AF65-F5344CB8AC3E}">
        <p14:creationId xmlns:p14="http://schemas.microsoft.com/office/powerpoint/2010/main" val="1367321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Jesus speaking to the crowd | Premium AI-generated image">
            <a:extLst>
              <a:ext uri="{FF2B5EF4-FFF2-40B4-BE49-F238E27FC236}">
                <a16:creationId xmlns:a16="http://schemas.microsoft.com/office/drawing/2014/main" id="{F748AD56-E2B6-D8DC-9B21-C053CB3BECF1}"/>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5413"/>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F06160-E175-FBC4-AF3F-CB7861901345}"/>
              </a:ext>
            </a:extLst>
          </p:cNvPr>
          <p:cNvSpPr>
            <a:spLocks noGrp="1"/>
          </p:cNvSpPr>
          <p:nvPr>
            <p:ph type="title"/>
          </p:nvPr>
        </p:nvSpPr>
        <p:spPr>
          <a:xfrm>
            <a:off x="860612" y="4991547"/>
            <a:ext cx="6451002" cy="1193619"/>
          </a:xfrm>
        </p:spPr>
        <p:txBody>
          <a:bodyPr vert="horz" lIns="91440" tIns="45720" rIns="91440" bIns="45720" rtlCol="0" anchor="t">
            <a:normAutofit/>
          </a:bodyPr>
          <a:lstStyle/>
          <a:p>
            <a:pPr algn="ctr"/>
            <a:r>
              <a:rPr lang="en-US" sz="4800" b="1" dirty="0">
                <a:solidFill>
                  <a:srgbClr val="FFFFFF"/>
                </a:solidFill>
                <a:effectLst>
                  <a:outerShdw blurRad="38100" dist="38100" dir="2700000" algn="tl">
                    <a:srgbClr val="000000">
                      <a:alpha val="43137"/>
                    </a:srgbClr>
                  </a:outerShdw>
                </a:effectLst>
              </a:rPr>
              <a:t>Why Jesus Told It?</a:t>
            </a:r>
            <a:endParaRPr lang="en-US" sz="48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7028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Secret Life of a Christ-Follower - America's Keswick Christian Retreat  and Conference Center">
            <a:extLst>
              <a:ext uri="{FF2B5EF4-FFF2-40B4-BE49-F238E27FC236}">
                <a16:creationId xmlns:a16="http://schemas.microsoft.com/office/drawing/2014/main" id="{A63970F9-8752-3F97-CDAE-43A1750ACF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7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24D0E62-5E76-AAE1-ED10-856133604095}"/>
              </a:ext>
            </a:extLst>
          </p:cNvPr>
          <p:cNvSpPr>
            <a:spLocks noGrp="1"/>
          </p:cNvSpPr>
          <p:nvPr>
            <p:ph type="title"/>
          </p:nvPr>
        </p:nvSpPr>
        <p:spPr>
          <a:xfrm>
            <a:off x="150606" y="2556379"/>
            <a:ext cx="6294120" cy="656851"/>
          </a:xfrm>
        </p:spPr>
        <p:txBody>
          <a:bodyPr>
            <a:normAutofit/>
          </a:bodyPr>
          <a:lstStyle/>
          <a:p>
            <a:r>
              <a:rPr lang="en-US" sz="3600" b="1" dirty="0">
                <a:solidFill>
                  <a:schemeClr val="bg1"/>
                </a:solidFill>
              </a:rPr>
              <a:t>Why Jesus told it?</a:t>
            </a:r>
          </a:p>
        </p:txBody>
      </p:sp>
      <p:graphicFrame>
        <p:nvGraphicFramePr>
          <p:cNvPr id="4" name="Content Placeholder 3">
            <a:extLst>
              <a:ext uri="{FF2B5EF4-FFF2-40B4-BE49-F238E27FC236}">
                <a16:creationId xmlns:a16="http://schemas.microsoft.com/office/drawing/2014/main" id="{B3F5307D-44D5-6A39-C1C2-8543EE463386}"/>
              </a:ext>
            </a:extLst>
          </p:cNvPr>
          <p:cNvGraphicFramePr>
            <a:graphicFrameLocks noGrp="1"/>
          </p:cNvGraphicFramePr>
          <p:nvPr>
            <p:ph idx="1"/>
            <p:extLst>
              <p:ext uri="{D42A27DB-BD31-4B8C-83A1-F6EECF244321}">
                <p14:modId xmlns:p14="http://schemas.microsoft.com/office/powerpoint/2010/main" val="2036381975"/>
              </p:ext>
            </p:extLst>
          </p:nvPr>
        </p:nvGraphicFramePr>
        <p:xfrm>
          <a:off x="150606" y="3905026"/>
          <a:ext cx="12041393" cy="22719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826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3095BB7-5DDC-4CF0-94A7-1AFD1A2AA833}"/>
                                            </p:graphicEl>
                                          </p:spTgt>
                                        </p:tgtEl>
                                        <p:attrNameLst>
                                          <p:attrName>style.visibility</p:attrName>
                                        </p:attrNameLst>
                                      </p:cBhvr>
                                      <p:to>
                                        <p:strVal val="visible"/>
                                      </p:to>
                                    </p:set>
                                    <p:animEffect transition="in" filter="fade">
                                      <p:cBhvr>
                                        <p:cTn id="7" dur="500"/>
                                        <p:tgtEl>
                                          <p:spTgt spid="4">
                                            <p:graphicEl>
                                              <a:dgm id="{C3095BB7-5DDC-4CF0-94A7-1AFD1A2AA83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8E07533-08B1-4718-B66F-F17CB396D9C9}"/>
                                            </p:graphicEl>
                                          </p:spTgt>
                                        </p:tgtEl>
                                        <p:attrNameLst>
                                          <p:attrName>style.visibility</p:attrName>
                                        </p:attrNameLst>
                                      </p:cBhvr>
                                      <p:to>
                                        <p:strVal val="visible"/>
                                      </p:to>
                                    </p:set>
                                    <p:animEffect transition="in" filter="fade">
                                      <p:cBhvr>
                                        <p:cTn id="12" dur="500"/>
                                        <p:tgtEl>
                                          <p:spTgt spid="4">
                                            <p:graphicEl>
                                              <a:dgm id="{58E07533-08B1-4718-B66F-F17CB396D9C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42EB2702-5456-4A82-AFE1-ED727EFA5890}"/>
                                            </p:graphicEl>
                                          </p:spTgt>
                                        </p:tgtEl>
                                        <p:attrNameLst>
                                          <p:attrName>style.visibility</p:attrName>
                                        </p:attrNameLst>
                                      </p:cBhvr>
                                      <p:to>
                                        <p:strVal val="visible"/>
                                      </p:to>
                                    </p:set>
                                    <p:animEffect transition="in" filter="fade">
                                      <p:cBhvr>
                                        <p:cTn id="17" dur="500"/>
                                        <p:tgtEl>
                                          <p:spTgt spid="4">
                                            <p:graphicEl>
                                              <a:dgm id="{42EB2702-5456-4A82-AFE1-ED727EFA589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08C50802-8EA4-4C2E-A987-171D9E09CD0E}"/>
                                            </p:graphicEl>
                                          </p:spTgt>
                                        </p:tgtEl>
                                        <p:attrNameLst>
                                          <p:attrName>style.visibility</p:attrName>
                                        </p:attrNameLst>
                                      </p:cBhvr>
                                      <p:to>
                                        <p:strVal val="visible"/>
                                      </p:to>
                                    </p:set>
                                    <p:animEffect transition="in" filter="fade">
                                      <p:cBhvr>
                                        <p:cTn id="22" dur="500"/>
                                        <p:tgtEl>
                                          <p:spTgt spid="4">
                                            <p:graphicEl>
                                              <a:dgm id="{08C50802-8EA4-4C2E-A987-171D9E09CD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TotalTime>
  <Words>1366</Words>
  <Application>Microsoft Office PowerPoint</Application>
  <PresentationFormat>Widescreen</PresentationFormat>
  <Paragraphs>75</Paragraphs>
  <Slides>16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Meiryo</vt:lpstr>
      <vt:lpstr>Aptos</vt:lpstr>
      <vt:lpstr>Arial</vt:lpstr>
      <vt:lpstr>Calibri</vt:lpstr>
      <vt:lpstr>Office Theme</vt:lpstr>
      <vt:lpstr>DEVOTION  FAITHFULNESS IN LITTLE THINGS </vt:lpstr>
      <vt:lpstr>Introduction</vt:lpstr>
      <vt:lpstr>PowerPoint Presentation</vt:lpstr>
      <vt:lpstr>PowerPoint Presentation</vt:lpstr>
      <vt:lpstr>PowerPoint Presentation</vt:lpstr>
      <vt:lpstr>The Parable in Luke 19:11–27</vt:lpstr>
      <vt:lpstr>PowerPoint Presentation</vt:lpstr>
      <vt:lpstr>Why Jesus Told It?</vt:lpstr>
      <vt:lpstr>Why Jesus told it?</vt:lpstr>
      <vt:lpstr>Importance of Faithfulness in Little Things</vt:lpstr>
      <vt:lpstr>Practical Applications</vt:lpstr>
      <vt:lpstr>Why Did Jesus Mention Only Three Servants?</vt:lpstr>
      <vt:lpstr>Conclusion</vt:lpstr>
      <vt:lpstr>PowerPoint Presentation</vt:lpstr>
      <vt:lpstr>The story of Thomas Edison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amankwah</dc:creator>
  <cp:lastModifiedBy>eric amankwah</cp:lastModifiedBy>
  <cp:revision>1</cp:revision>
  <dcterms:created xsi:type="dcterms:W3CDTF">2025-07-22T11:37:17Z</dcterms:created>
  <dcterms:modified xsi:type="dcterms:W3CDTF">2025-07-22T14:48:43Z</dcterms:modified>
</cp:coreProperties>
</file>